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3.xml" ContentType="application/vnd.openxmlformats-officedocument.theme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slideLayouts/slideLayout42.xml" ContentType="application/vnd.openxmlformats-officedocument.presentationml.slideLayout+xml"/>
  <Override PartName="/ppt/theme/theme4.xml" ContentType="application/vnd.openxmlformats-officedocument.theme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5.xml" ContentType="application/vnd.openxmlformats-officedocument.theme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heme/theme6.xml" ContentType="application/vnd.openxmlformats-officedocument.theme+xml"/>
  <Override PartName="/ppt/theme/theme7.xml" ContentType="application/vnd.openxmlformats-officedocument.theme+xml"/>
  <Override PartName="/ppt/tags/tag56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71" r:id="rId1"/>
    <p:sldMasterId id="2147483796" r:id="rId2"/>
    <p:sldMasterId id="2147483804" r:id="rId3"/>
    <p:sldMasterId id="2147483794" r:id="rId4"/>
    <p:sldMasterId id="2147483839" r:id="rId5"/>
  </p:sldMasterIdLst>
  <p:notesMasterIdLst>
    <p:notesMasterId r:id="rId7"/>
  </p:notesMasterIdLst>
  <p:handoutMasterIdLst>
    <p:handoutMasterId r:id="rId8"/>
  </p:handoutMasterIdLst>
  <p:sldIdLst>
    <p:sldId id="475" r:id="rId6"/>
  </p:sldIdLst>
  <p:sldSz cx="9144000" cy="6858000" type="screen4x3"/>
  <p:notesSz cx="6797675" cy="9928225"/>
  <p:custDataLst>
    <p:tags r:id="rId9"/>
  </p:custData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600"/>
    <a:srgbClr val="548D25"/>
    <a:srgbClr val="FF4C31"/>
    <a:srgbClr val="CDD7E2"/>
    <a:srgbClr val="597BA2"/>
    <a:srgbClr val="1F2043"/>
    <a:srgbClr val="004282"/>
    <a:srgbClr val="FFF6B6"/>
    <a:srgbClr val="FF644E"/>
    <a:srgbClr val="A9D1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5" autoAdjust="0"/>
    <p:restoredTop sz="99290" autoAdjust="0"/>
  </p:normalViewPr>
  <p:slideViewPr>
    <p:cSldViewPr snapToGrid="0" snapToObjects="1">
      <p:cViewPr varScale="1">
        <p:scale>
          <a:sx n="67" d="100"/>
          <a:sy n="67" d="100"/>
        </p:scale>
        <p:origin x="1168" y="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napToObjects="1">
      <p:cViewPr varScale="1">
        <p:scale>
          <a:sx n="91" d="100"/>
          <a:sy n="91" d="100"/>
        </p:scale>
        <p:origin x="3240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notesMaster" Target="notesMasters/notesMaster1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tags" Target="../tags/tag56.xml"/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443" y="1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1FDD67-65BE-2049-BE02-C4813C0AB4A4}" type="datetimeFigureOut">
              <a:rPr lang="de-DE" smtClean="0"/>
              <a:t>25.03.2024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B8E8EC-0C39-9D47-A2A3-FD14542FF0C2}" type="slidenum">
              <a:rPr lang="de-DE" smtClean="0"/>
              <a:t>‹#›</a:t>
            </a:fld>
            <a:endParaRPr lang="de-DE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1594753982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1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AB7191-0458-0043-9380-4EC289F62755}" type="datetimeFigureOut">
              <a:rPr lang="de-DE" smtClean="0"/>
              <a:t>25.03.2024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4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E39287-B15A-5F43-8F64-045201F7F31A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88814003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b="0" baseline="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E39287-B15A-5F43-8F64-045201F7F31A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DED9BF6-474B-DD41-ACBA-053B825454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20875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Relationship Id="rId5" Type="http://schemas.openxmlformats.org/officeDocument/2006/relationships/image" Target="../media/image3.emf"/><Relationship Id="rId4" Type="http://schemas.openxmlformats.org/officeDocument/2006/relationships/image" Target="../media/image1.emf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3.xml"/><Relationship Id="rId4" Type="http://schemas.openxmlformats.org/officeDocument/2006/relationships/image" Target="../media/image6.emf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4.xml"/><Relationship Id="rId4" Type="http://schemas.openxmlformats.org/officeDocument/2006/relationships/image" Target="../media/image6.emf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5.xml"/><Relationship Id="rId4" Type="http://schemas.openxmlformats.org/officeDocument/2006/relationships/image" Target="../media/image6.emf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17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18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19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20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2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2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23.xml"/><Relationship Id="rId4" Type="http://schemas.openxmlformats.org/officeDocument/2006/relationships/image" Target="../media/image1.emf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Relationship Id="rId4" Type="http://schemas.openxmlformats.org/officeDocument/2006/relationships/image" Target="../media/image3.emf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24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25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26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27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28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29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30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3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3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3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Relationship Id="rId5" Type="http://schemas.openxmlformats.org/officeDocument/2006/relationships/image" Target="../media/image1.emf"/><Relationship Id="rId4" Type="http://schemas.openxmlformats.org/officeDocument/2006/relationships/image" Target="../media/image3.emf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34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35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36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37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38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39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40.xml"/><Relationship Id="rId4" Type="http://schemas.openxmlformats.org/officeDocument/2006/relationships/image" Target="../media/image6.emf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41.xml"/><Relationship Id="rId4" Type="http://schemas.openxmlformats.org/officeDocument/2006/relationships/image" Target="../media/image3.emf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4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4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Relationship Id="rId4" Type="http://schemas.openxmlformats.org/officeDocument/2006/relationships/image" Target="../media/image3.emf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44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45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ags" Target="../tags/tag47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slideMaster" Target="../slideMasters/slideMaster5.xml"/><Relationship Id="rId1" Type="http://schemas.openxmlformats.org/officeDocument/2006/relationships/tags" Target="../tags/tag49.xml"/><Relationship Id="rId5" Type="http://schemas.openxmlformats.org/officeDocument/2006/relationships/image" Target="../media/image6.emf"/><Relationship Id="rId4" Type="http://schemas.openxmlformats.org/officeDocument/2006/relationships/image" Target="../media/image1.emf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slideMaster" Target="../slideMasters/slideMaster5.xml"/><Relationship Id="rId1" Type="http://schemas.openxmlformats.org/officeDocument/2006/relationships/tags" Target="../tags/tag50.xml"/><Relationship Id="rId4" Type="http://schemas.openxmlformats.org/officeDocument/2006/relationships/image" Target="../media/image6.emf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slideMaster" Target="../slideMasters/slideMaster5.xml"/><Relationship Id="rId1" Type="http://schemas.openxmlformats.org/officeDocument/2006/relationships/tags" Target="../tags/tag51.xml"/><Relationship Id="rId5" Type="http://schemas.openxmlformats.org/officeDocument/2006/relationships/image" Target="../media/image1.emf"/><Relationship Id="rId4" Type="http://schemas.openxmlformats.org/officeDocument/2006/relationships/image" Target="../media/image6.emf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slideMaster" Target="../slideMasters/slideMaster5.xml"/><Relationship Id="rId1" Type="http://schemas.openxmlformats.org/officeDocument/2006/relationships/tags" Target="../tags/tag52.xml"/><Relationship Id="rId4" Type="http://schemas.openxmlformats.org/officeDocument/2006/relationships/image" Target="../media/image6.emf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slideMaster" Target="../slideMasters/slideMaster5.xml"/><Relationship Id="rId1" Type="http://schemas.openxmlformats.org/officeDocument/2006/relationships/tags" Target="../tags/tag53.xml"/><Relationship Id="rId4" Type="http://schemas.openxmlformats.org/officeDocument/2006/relationships/image" Target="../media/image6.emf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slideMaster" Target="../slideMasters/slideMaster5.xml"/><Relationship Id="rId1" Type="http://schemas.openxmlformats.org/officeDocument/2006/relationships/tags" Target="../tags/tag54.xml"/><Relationship Id="rId4" Type="http://schemas.openxmlformats.org/officeDocument/2006/relationships/image" Target="../media/image6.emf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tags" Target="../tags/tag55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Relationship Id="rId4" Type="http://schemas.openxmlformats.org/officeDocument/2006/relationships/image" Target="../media/image3.emf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8.xml"/><Relationship Id="rId4" Type="http://schemas.openxmlformats.org/officeDocument/2006/relationships/image" Target="../media/image3.emf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0.xml"/><Relationship Id="rId5" Type="http://schemas.openxmlformats.org/officeDocument/2006/relationships/image" Target="../media/image6.emf"/><Relationship Id="rId4" Type="http://schemas.openxmlformats.org/officeDocument/2006/relationships/image" Target="../media/image1.em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1.xml"/><Relationship Id="rId4" Type="http://schemas.openxmlformats.org/officeDocument/2006/relationships/image" Target="../media/image6.emf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2.xml"/><Relationship Id="rId5" Type="http://schemas.openxmlformats.org/officeDocument/2006/relationships/image" Target="../media/image1.emf"/><Relationship Id="rId4" Type="http://schemas.openxmlformats.org/officeDocument/2006/relationships/image" Target="../media/image6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kro title shee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>
            <a:extLst>
              <a:ext uri="{FF2B5EF4-FFF2-40B4-BE49-F238E27FC236}">
                <a16:creationId xmlns:a16="http://schemas.microsoft.com/office/drawing/2014/main" id="{004EA222-1711-4F75-8C9A-1A5E9CBBFB4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360" t="38991" r="4756" b="-22137"/>
          <a:stretch/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3B18807A-96A9-4F35-8C10-C8A138C586E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388" t="1" r="2388" b="40959"/>
          <a:stretch/>
        </p:blipFill>
        <p:spPr>
          <a:xfrm>
            <a:off x="8" y="1781307"/>
            <a:ext cx="9144000" cy="5103625"/>
          </a:xfrm>
          <a:prstGeom prst="rect">
            <a:avLst/>
          </a:prstGeom>
        </p:spPr>
      </p:pic>
      <p:pic>
        <p:nvPicPr>
          <p:cNvPr id="5" name="Picture 16">
            <a:extLst>
              <a:ext uri="{FF2B5EF4-FFF2-40B4-BE49-F238E27FC236}">
                <a16:creationId xmlns:a16="http://schemas.microsoft.com/office/drawing/2014/main" id="{EEAFC284-05DE-4CEC-BFCB-29DB30A2F5BA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3751236" y="2921591"/>
            <a:ext cx="1641522" cy="645845"/>
          </a:xfrm>
          <a:prstGeom prst="rect">
            <a:avLst/>
          </a:prstGeom>
        </p:spPr>
      </p:pic>
      <p:sp>
        <p:nvSpPr>
          <p:cNvPr id="8" name="Textplatzhalter 2">
            <a:extLst>
              <a:ext uri="{FF2B5EF4-FFF2-40B4-BE49-F238E27FC236}">
                <a16:creationId xmlns:a16="http://schemas.microsoft.com/office/drawing/2014/main" id="{BF45E09D-7EF7-4D04-8D7F-82EE4EAD154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68781" y="4208379"/>
            <a:ext cx="5806444" cy="2100345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4500"/>
              </a:lnSpc>
              <a:spcBef>
                <a:spcPts val="0"/>
              </a:spcBef>
              <a:buNone/>
              <a:defRPr sz="5400" b="1" cap="all" baseline="0">
                <a:solidFill>
                  <a:schemeClr val="accent1"/>
                </a:solidFill>
                <a:latin typeface="CA Metro Black" panose="00000A00000000000000" pitchFamily="2" charset="0"/>
              </a:defRPr>
            </a:lvl1pPr>
          </a:lstStyle>
          <a:p>
            <a:pPr lvl="0"/>
            <a:r>
              <a:rPr lang="de-DE" dirty="0"/>
              <a:t>TITLE PAGE</a:t>
            </a:r>
            <a:br>
              <a:rPr lang="de-DE" dirty="0"/>
            </a:br>
            <a:r>
              <a:rPr lang="de-DE" dirty="0"/>
              <a:t>VERSION 1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918292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tro title sheet 2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ildplatzhalter 7">
            <a:extLst>
              <a:ext uri="{FF2B5EF4-FFF2-40B4-BE49-F238E27FC236}">
                <a16:creationId xmlns:a16="http://schemas.microsoft.com/office/drawing/2014/main" id="{2E2513D3-7188-46C6-8BE3-E46EADC79A1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-3908"/>
            <a:ext cx="9144000" cy="6861908"/>
          </a:xfrm>
          <a:custGeom>
            <a:avLst/>
            <a:gdLst>
              <a:gd name="connsiteX0" fmla="*/ 0 w 9144000"/>
              <a:gd name="connsiteY0" fmla="*/ 0 h 6868430"/>
              <a:gd name="connsiteX1" fmla="*/ 9144000 w 9144000"/>
              <a:gd name="connsiteY1" fmla="*/ 0 h 6868430"/>
              <a:gd name="connsiteX2" fmla="*/ 9144000 w 9144000"/>
              <a:gd name="connsiteY2" fmla="*/ 4243441 h 6868430"/>
              <a:gd name="connsiteX3" fmla="*/ 5391156 w 9144000"/>
              <a:gd name="connsiteY3" fmla="*/ 5320779 h 6868430"/>
              <a:gd name="connsiteX4" fmla="*/ 5391156 w 9144000"/>
              <a:gd name="connsiteY4" fmla="*/ 5311721 h 6868430"/>
              <a:gd name="connsiteX5" fmla="*/ 3752841 w 9144000"/>
              <a:gd name="connsiteY5" fmla="*/ 5311721 h 6868430"/>
              <a:gd name="connsiteX6" fmla="*/ 3752841 w 9144000"/>
              <a:gd name="connsiteY6" fmla="*/ 5791094 h 6868430"/>
              <a:gd name="connsiteX7" fmla="*/ 0 w 9144000"/>
              <a:gd name="connsiteY7" fmla="*/ 6868430 h 6868430"/>
              <a:gd name="connsiteX0" fmla="*/ 0 w 9144000"/>
              <a:gd name="connsiteY0" fmla="*/ 0 h 6868430"/>
              <a:gd name="connsiteX1" fmla="*/ 9144000 w 9144000"/>
              <a:gd name="connsiteY1" fmla="*/ 0 h 6868430"/>
              <a:gd name="connsiteX2" fmla="*/ 9144000 w 9144000"/>
              <a:gd name="connsiteY2" fmla="*/ 4243441 h 6868430"/>
              <a:gd name="connsiteX3" fmla="*/ 5391156 w 9144000"/>
              <a:gd name="connsiteY3" fmla="*/ 5320779 h 6868430"/>
              <a:gd name="connsiteX4" fmla="*/ 5391156 w 9144000"/>
              <a:gd name="connsiteY4" fmla="*/ 5311721 h 6868430"/>
              <a:gd name="connsiteX5" fmla="*/ 3752841 w 9144000"/>
              <a:gd name="connsiteY5" fmla="*/ 5316806 h 6868430"/>
              <a:gd name="connsiteX6" fmla="*/ 3752841 w 9144000"/>
              <a:gd name="connsiteY6" fmla="*/ 5791094 h 6868430"/>
              <a:gd name="connsiteX7" fmla="*/ 0 w 9144000"/>
              <a:gd name="connsiteY7" fmla="*/ 6868430 h 6868430"/>
              <a:gd name="connsiteX8" fmla="*/ 0 w 9144000"/>
              <a:gd name="connsiteY8" fmla="*/ 0 h 6868430"/>
              <a:gd name="connsiteX0" fmla="*/ 0 w 9144000"/>
              <a:gd name="connsiteY0" fmla="*/ 0 h 6868430"/>
              <a:gd name="connsiteX1" fmla="*/ 9144000 w 9144000"/>
              <a:gd name="connsiteY1" fmla="*/ 0 h 6868430"/>
              <a:gd name="connsiteX2" fmla="*/ 9144000 w 9144000"/>
              <a:gd name="connsiteY2" fmla="*/ 4243441 h 6868430"/>
              <a:gd name="connsiteX3" fmla="*/ 5391156 w 9144000"/>
              <a:gd name="connsiteY3" fmla="*/ 5320779 h 6868430"/>
              <a:gd name="connsiteX4" fmla="*/ 5391156 w 9144000"/>
              <a:gd name="connsiteY4" fmla="*/ 5319348 h 6868430"/>
              <a:gd name="connsiteX5" fmla="*/ 3752841 w 9144000"/>
              <a:gd name="connsiteY5" fmla="*/ 5316806 h 6868430"/>
              <a:gd name="connsiteX6" fmla="*/ 3752841 w 9144000"/>
              <a:gd name="connsiteY6" fmla="*/ 5791094 h 6868430"/>
              <a:gd name="connsiteX7" fmla="*/ 0 w 9144000"/>
              <a:gd name="connsiteY7" fmla="*/ 6868430 h 6868430"/>
              <a:gd name="connsiteX8" fmla="*/ 0 w 9144000"/>
              <a:gd name="connsiteY8" fmla="*/ 0 h 6868430"/>
              <a:gd name="connsiteX0" fmla="*/ 0 w 9144000"/>
              <a:gd name="connsiteY0" fmla="*/ 0 h 6868430"/>
              <a:gd name="connsiteX1" fmla="*/ 9144000 w 9144000"/>
              <a:gd name="connsiteY1" fmla="*/ 0 h 6868430"/>
              <a:gd name="connsiteX2" fmla="*/ 9144000 w 9144000"/>
              <a:gd name="connsiteY2" fmla="*/ 4243441 h 6868430"/>
              <a:gd name="connsiteX3" fmla="*/ 5391156 w 9144000"/>
              <a:gd name="connsiteY3" fmla="*/ 5320779 h 6868430"/>
              <a:gd name="connsiteX4" fmla="*/ 5391156 w 9144000"/>
              <a:gd name="connsiteY4" fmla="*/ 5319348 h 6868430"/>
              <a:gd name="connsiteX5" fmla="*/ 3752841 w 9144000"/>
              <a:gd name="connsiteY5" fmla="*/ 5316806 h 6868430"/>
              <a:gd name="connsiteX6" fmla="*/ 3755381 w 9144000"/>
              <a:gd name="connsiteY6" fmla="*/ 5786009 h 6868430"/>
              <a:gd name="connsiteX7" fmla="*/ 0 w 9144000"/>
              <a:gd name="connsiteY7" fmla="*/ 6868430 h 6868430"/>
              <a:gd name="connsiteX8" fmla="*/ 0 w 9144000"/>
              <a:gd name="connsiteY8" fmla="*/ 0 h 68684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144000" h="6868430">
                <a:moveTo>
                  <a:pt x="0" y="0"/>
                </a:moveTo>
                <a:lnTo>
                  <a:pt x="9144000" y="0"/>
                </a:lnTo>
                <a:lnTo>
                  <a:pt x="9144000" y="4243441"/>
                </a:lnTo>
                <a:lnTo>
                  <a:pt x="5391156" y="5320779"/>
                </a:lnTo>
                <a:lnTo>
                  <a:pt x="5391156" y="5319348"/>
                </a:lnTo>
                <a:lnTo>
                  <a:pt x="3752841" y="5316806"/>
                </a:lnTo>
                <a:cubicBezTo>
                  <a:pt x="3753688" y="5473207"/>
                  <a:pt x="3754534" y="5629608"/>
                  <a:pt x="3755381" y="5786009"/>
                </a:cubicBezTo>
                <a:lnTo>
                  <a:pt x="0" y="686843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lIns="72000" tIns="72000" rIns="72000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 typeface="CA Metro" panose="00000500000000000000" pitchFamily="2" charset="0"/>
              <a:buNone/>
              <a:tabLst/>
              <a:defRPr sz="2000">
                <a:solidFill>
                  <a:schemeClr val="accent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Tx/>
              <a:buFont typeface="CA Metro" panose="00000500000000000000" pitchFamily="2" charset="0"/>
              <a:buNone/>
              <a:tabLst/>
              <a:defRPr/>
            </a:pPr>
            <a:r>
              <a:rPr lang="en-US" dirty="0"/>
              <a:t>Select the picture placeholder and click on ‘insert' in </a:t>
            </a:r>
            <a:br>
              <a:rPr lang="en-US" dirty="0"/>
            </a:br>
            <a:r>
              <a:rPr lang="en-US" dirty="0"/>
              <a:t>the menu bar and then on ‘pictures' to insert a picture.</a:t>
            </a:r>
            <a:endParaRPr lang="de-DE" dirty="0"/>
          </a:p>
        </p:txBody>
      </p:sp>
      <p:sp>
        <p:nvSpPr>
          <p:cNvPr id="10" name="Textplatzhalter 2">
            <a:extLst>
              <a:ext uri="{FF2B5EF4-FFF2-40B4-BE49-F238E27FC236}">
                <a16:creationId xmlns:a16="http://schemas.microsoft.com/office/drawing/2014/main" id="{101F7379-80CF-4A7F-B366-910CF965E92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850" y="1526622"/>
            <a:ext cx="8496300" cy="2771058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7500"/>
              </a:lnSpc>
              <a:spcBef>
                <a:spcPts val="0"/>
              </a:spcBef>
              <a:buNone/>
              <a:defRPr sz="7500" b="1" cap="all" baseline="0">
                <a:solidFill>
                  <a:schemeClr val="bg2"/>
                </a:solidFill>
                <a:latin typeface="CA Metro Black" panose="00000A00000000000000" pitchFamily="2" charset="0"/>
              </a:defRPr>
            </a:lvl1pPr>
          </a:lstStyle>
          <a:p>
            <a:pPr lvl="0"/>
            <a:r>
              <a:rPr lang="de-DE" dirty="0"/>
              <a:t>TITLE PAGE</a:t>
            </a:r>
            <a:br>
              <a:rPr lang="de-DE" dirty="0"/>
            </a:br>
            <a:r>
              <a:rPr lang="de-DE" dirty="0"/>
              <a:t>VERSION 2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F602910F-5FC8-4669-B410-242055A497B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2388" r="2388" b="68955"/>
          <a:stretch/>
        </p:blipFill>
        <p:spPr>
          <a:xfrm>
            <a:off x="-28577" y="4159063"/>
            <a:ext cx="9172577" cy="2705459"/>
          </a:xfrm>
          <a:prstGeom prst="rect">
            <a:avLst/>
          </a:prstGeom>
        </p:spPr>
      </p:pic>
      <p:pic>
        <p:nvPicPr>
          <p:cNvPr id="11" name="Picture 13">
            <a:extLst>
              <a:ext uri="{FF2B5EF4-FFF2-40B4-BE49-F238E27FC236}">
                <a16:creationId xmlns:a16="http://schemas.microsoft.com/office/drawing/2014/main" id="{E0A88079-9FC5-4A91-A557-8A03BE5D788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752841" y="5307954"/>
            <a:ext cx="1638315" cy="63990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902318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tro title sheet 3">
    <p:bg>
      <p:bgPr>
        <a:solidFill>
          <a:srgbClr val="FFE5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2">
            <a:extLst>
              <a:ext uri="{FF2B5EF4-FFF2-40B4-BE49-F238E27FC236}">
                <a16:creationId xmlns:a16="http://schemas.microsoft.com/office/drawing/2014/main" id="{08CBBF51-685C-41B4-B936-69B1BBD40C9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850" y="1526622"/>
            <a:ext cx="8496300" cy="2771058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7500"/>
              </a:lnSpc>
              <a:spcBef>
                <a:spcPts val="0"/>
              </a:spcBef>
              <a:buNone/>
              <a:defRPr sz="7500" b="1" cap="all" baseline="0">
                <a:solidFill>
                  <a:schemeClr val="accent1"/>
                </a:solidFill>
                <a:latin typeface="CA Metro Black" panose="00000A00000000000000" pitchFamily="2" charset="0"/>
              </a:defRPr>
            </a:lvl1pPr>
          </a:lstStyle>
          <a:p>
            <a:pPr lvl="0"/>
            <a:r>
              <a:rPr lang="de-DE" dirty="0"/>
              <a:t>TITLE PAGE</a:t>
            </a:r>
            <a:br>
              <a:rPr lang="de-DE" dirty="0"/>
            </a:br>
            <a:r>
              <a:rPr lang="de-DE" dirty="0"/>
              <a:t>VERSION 3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DF1C08EF-E101-4737-8F9F-E30F1EC010B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4230138"/>
            <a:ext cx="9144000" cy="2635889"/>
          </a:xfrm>
          <a:prstGeom prst="rect">
            <a:avLst/>
          </a:prstGeom>
        </p:spPr>
      </p:pic>
      <p:pic>
        <p:nvPicPr>
          <p:cNvPr id="9" name="Picture 13">
            <a:extLst>
              <a:ext uri="{FF2B5EF4-FFF2-40B4-BE49-F238E27FC236}">
                <a16:creationId xmlns:a16="http://schemas.microsoft.com/office/drawing/2014/main" id="{CA675120-CAF6-44DE-BB3A-1409F4D5E9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52841" y="5307954"/>
            <a:ext cx="1638315" cy="63990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757162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etro final she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7F2103F1-00E8-43C8-81A1-F8FBCF5EE62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2388" r="2388" b="68955"/>
          <a:stretch/>
        </p:blipFill>
        <p:spPr>
          <a:xfrm>
            <a:off x="-28577" y="4162971"/>
            <a:ext cx="9172577" cy="2695029"/>
          </a:xfrm>
          <a:prstGeom prst="rect">
            <a:avLst/>
          </a:prstGeom>
        </p:spPr>
      </p:pic>
      <p:sp>
        <p:nvSpPr>
          <p:cNvPr id="7" name="Textplatzhalter 2">
            <a:extLst>
              <a:ext uri="{FF2B5EF4-FFF2-40B4-BE49-F238E27FC236}">
                <a16:creationId xmlns:a16="http://schemas.microsoft.com/office/drawing/2014/main" id="{6391226E-1765-409C-8978-6914CBEADE4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850" y="2058003"/>
            <a:ext cx="8496300" cy="1843421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4500"/>
              </a:lnSpc>
              <a:spcBef>
                <a:spcPts val="0"/>
              </a:spcBef>
              <a:buNone/>
              <a:defRPr sz="5400" b="1" cap="all" baseline="0">
                <a:solidFill>
                  <a:schemeClr val="accent1"/>
                </a:solidFill>
                <a:latin typeface="CA Metro Black" panose="00000A00000000000000" pitchFamily="2" charset="0"/>
              </a:defRPr>
            </a:lvl1pPr>
          </a:lstStyle>
          <a:p>
            <a:pPr lvl="0"/>
            <a:r>
              <a:rPr lang="de-DE" dirty="0" err="1"/>
              <a:t>Thank</a:t>
            </a:r>
            <a:br>
              <a:rPr lang="de-DE" dirty="0"/>
            </a:br>
            <a:r>
              <a:rPr lang="de-DE" dirty="0" err="1"/>
              <a:t>You</a:t>
            </a:r>
            <a:r>
              <a:rPr lang="de-DE" dirty="0"/>
              <a:t>!</a:t>
            </a:r>
          </a:p>
        </p:txBody>
      </p:sp>
      <p:pic>
        <p:nvPicPr>
          <p:cNvPr id="6" name="Picture 13">
            <a:extLst>
              <a:ext uri="{FF2B5EF4-FFF2-40B4-BE49-F238E27FC236}">
                <a16:creationId xmlns:a16="http://schemas.microsoft.com/office/drawing/2014/main" id="{FEB20A26-7757-4ACB-96D9-0F0B61A62F4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752841" y="5307954"/>
            <a:ext cx="1638315" cy="63990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935254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+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>
            <a:extLst>
              <a:ext uri="{FF2B5EF4-FFF2-40B4-BE49-F238E27FC236}">
                <a16:creationId xmlns:a16="http://schemas.microsoft.com/office/drawing/2014/main" id="{B4800EFD-BA11-4D6F-A293-97E58933048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294" t="3362" r="7496" b="1542"/>
          <a:stretch/>
        </p:blipFill>
        <p:spPr>
          <a:xfrm>
            <a:off x="0" y="0"/>
            <a:ext cx="9144000" cy="6885384"/>
          </a:xfrm>
          <a:prstGeom prst="rect">
            <a:avLst/>
          </a:prstGeom>
        </p:spPr>
      </p:pic>
      <p:sp>
        <p:nvSpPr>
          <p:cNvPr id="5" name="Textplatzhalter 4">
            <a:extLst>
              <a:ext uri="{FF2B5EF4-FFF2-40B4-BE49-F238E27FC236}">
                <a16:creationId xmlns:a16="http://schemas.microsoft.com/office/drawing/2014/main" id="{272A8C1C-13F1-46BD-BDEC-2C1EBD258738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539748" y="-2"/>
            <a:ext cx="2916239" cy="5518079"/>
          </a:xfrm>
          <a:custGeom>
            <a:avLst/>
            <a:gdLst>
              <a:gd name="connsiteX0" fmla="*/ 0 w 2916239"/>
              <a:gd name="connsiteY0" fmla="*/ 0 h 4677198"/>
              <a:gd name="connsiteX1" fmla="*/ 2916239 w 2916239"/>
              <a:gd name="connsiteY1" fmla="*/ 0 h 4677198"/>
              <a:gd name="connsiteX2" fmla="*/ 2916239 w 2916239"/>
              <a:gd name="connsiteY2" fmla="*/ 4677198 h 4677198"/>
              <a:gd name="connsiteX3" fmla="*/ 0 w 2916239"/>
              <a:gd name="connsiteY3" fmla="*/ 4677198 h 4677198"/>
              <a:gd name="connsiteX4" fmla="*/ 0 w 2916239"/>
              <a:gd name="connsiteY4" fmla="*/ 0 h 4677198"/>
              <a:gd name="connsiteX0" fmla="*/ 0 w 2916239"/>
              <a:gd name="connsiteY0" fmla="*/ 0 h 5518079"/>
              <a:gd name="connsiteX1" fmla="*/ 2916239 w 2916239"/>
              <a:gd name="connsiteY1" fmla="*/ 0 h 5518079"/>
              <a:gd name="connsiteX2" fmla="*/ 2916239 w 2916239"/>
              <a:gd name="connsiteY2" fmla="*/ 4677198 h 5518079"/>
              <a:gd name="connsiteX3" fmla="*/ 0 w 2916239"/>
              <a:gd name="connsiteY3" fmla="*/ 5518079 h 5518079"/>
              <a:gd name="connsiteX4" fmla="*/ 0 w 2916239"/>
              <a:gd name="connsiteY4" fmla="*/ 0 h 55180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16239" h="5518079">
                <a:moveTo>
                  <a:pt x="0" y="0"/>
                </a:moveTo>
                <a:lnTo>
                  <a:pt x="2916239" y="0"/>
                </a:lnTo>
                <a:lnTo>
                  <a:pt x="2916239" y="4677198"/>
                </a:lnTo>
                <a:lnTo>
                  <a:pt x="0" y="5518079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e-DE" dirty="0"/>
              <a:t> </a:t>
            </a:r>
          </a:p>
        </p:txBody>
      </p:sp>
      <p:sp>
        <p:nvSpPr>
          <p:cNvPr id="6" name="Textplatzhalter 2">
            <a:extLst>
              <a:ext uri="{FF2B5EF4-FFF2-40B4-BE49-F238E27FC236}">
                <a16:creationId xmlns:a16="http://schemas.microsoft.com/office/drawing/2014/main" id="{481F19D7-F0E0-479C-BCFD-361E273CC3A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39749" y="362148"/>
            <a:ext cx="2916239" cy="431504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9000" b="1" cap="all" baseline="0">
                <a:solidFill>
                  <a:srgbClr val="FFFFFF"/>
                </a:solidFill>
                <a:latin typeface="CA Metro Black" panose="00000A00000000000000" pitchFamily="2" charset="0"/>
              </a:defRPr>
            </a:lvl1pPr>
          </a:lstStyle>
          <a:p>
            <a:pPr lvl="0"/>
            <a:r>
              <a:rPr lang="de-DE" dirty="0"/>
              <a:t>01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743602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+ pictur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ildplatzhalter 4">
            <a:extLst>
              <a:ext uri="{FF2B5EF4-FFF2-40B4-BE49-F238E27FC236}">
                <a16:creationId xmlns:a16="http://schemas.microsoft.com/office/drawing/2014/main" id="{BC30996A-83AB-43FF-9BA2-4DF85664B41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" y="-2"/>
            <a:ext cx="9144000" cy="688538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72000" tIns="72000" rIns="72000"/>
          <a:lstStyle>
            <a:lvl1pPr marL="0" indent="0" algn="r">
              <a:buNone/>
              <a:defRPr sz="2000">
                <a:solidFill>
                  <a:schemeClr val="accent1"/>
                </a:solidFill>
                <a:latin typeface="CA Metro" panose="00000500000000000000" pitchFamily="2" charset="0"/>
              </a:defRPr>
            </a:lvl1pPr>
          </a:lstStyle>
          <a:p>
            <a:r>
              <a:rPr lang="en-US" dirty="0"/>
              <a:t>Click on the icon to add a picture</a:t>
            </a:r>
            <a:endParaRPr lang="de-DE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6BD921BE-0429-4C3F-A731-FF23D3CD5EF5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539748" y="-2"/>
            <a:ext cx="2916239" cy="5518079"/>
          </a:xfrm>
          <a:custGeom>
            <a:avLst/>
            <a:gdLst>
              <a:gd name="connsiteX0" fmla="*/ 0 w 2916239"/>
              <a:gd name="connsiteY0" fmla="*/ 0 h 4677198"/>
              <a:gd name="connsiteX1" fmla="*/ 2916239 w 2916239"/>
              <a:gd name="connsiteY1" fmla="*/ 0 h 4677198"/>
              <a:gd name="connsiteX2" fmla="*/ 2916239 w 2916239"/>
              <a:gd name="connsiteY2" fmla="*/ 4677198 h 4677198"/>
              <a:gd name="connsiteX3" fmla="*/ 0 w 2916239"/>
              <a:gd name="connsiteY3" fmla="*/ 4677198 h 4677198"/>
              <a:gd name="connsiteX4" fmla="*/ 0 w 2916239"/>
              <a:gd name="connsiteY4" fmla="*/ 0 h 4677198"/>
              <a:gd name="connsiteX0" fmla="*/ 0 w 2916239"/>
              <a:gd name="connsiteY0" fmla="*/ 0 h 5518079"/>
              <a:gd name="connsiteX1" fmla="*/ 2916239 w 2916239"/>
              <a:gd name="connsiteY1" fmla="*/ 0 h 5518079"/>
              <a:gd name="connsiteX2" fmla="*/ 2916239 w 2916239"/>
              <a:gd name="connsiteY2" fmla="*/ 4677198 h 5518079"/>
              <a:gd name="connsiteX3" fmla="*/ 0 w 2916239"/>
              <a:gd name="connsiteY3" fmla="*/ 5518079 h 5518079"/>
              <a:gd name="connsiteX4" fmla="*/ 0 w 2916239"/>
              <a:gd name="connsiteY4" fmla="*/ 0 h 55180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16239" h="5518079">
                <a:moveTo>
                  <a:pt x="0" y="0"/>
                </a:moveTo>
                <a:lnTo>
                  <a:pt x="2916239" y="0"/>
                </a:lnTo>
                <a:lnTo>
                  <a:pt x="2916239" y="4677198"/>
                </a:lnTo>
                <a:lnTo>
                  <a:pt x="0" y="5518079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e-DE" dirty="0"/>
              <a:t> </a:t>
            </a:r>
          </a:p>
        </p:txBody>
      </p:sp>
      <p:sp>
        <p:nvSpPr>
          <p:cNvPr id="6" name="Textplatzhalter 2">
            <a:extLst>
              <a:ext uri="{FF2B5EF4-FFF2-40B4-BE49-F238E27FC236}">
                <a16:creationId xmlns:a16="http://schemas.microsoft.com/office/drawing/2014/main" id="{3130668E-DEDA-4CE5-B795-2DBDEFFA825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39749" y="362148"/>
            <a:ext cx="2916239" cy="431504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9000" b="1" cap="all" baseline="0">
                <a:solidFill>
                  <a:srgbClr val="FFFFFF"/>
                </a:solidFill>
                <a:latin typeface="CA Metro Black" panose="00000A00000000000000" pitchFamily="2" charset="0"/>
              </a:defRPr>
            </a:lvl1pPr>
          </a:lstStyle>
          <a:p>
            <a:pPr lvl="0"/>
            <a:r>
              <a:rPr lang="de-DE" dirty="0"/>
              <a:t>01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2397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+ picture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ildplatzhalter 4">
            <a:extLst>
              <a:ext uri="{FF2B5EF4-FFF2-40B4-BE49-F238E27FC236}">
                <a16:creationId xmlns:a16="http://schemas.microsoft.com/office/drawing/2014/main" id="{BC30996A-83AB-43FF-9BA2-4DF85664B41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" y="-2"/>
            <a:ext cx="9144000" cy="688538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72000" tIns="72000" rIns="72000"/>
          <a:lstStyle>
            <a:lvl1pPr marL="0" indent="0" algn="r">
              <a:buNone/>
              <a:defRPr sz="2000">
                <a:solidFill>
                  <a:schemeClr val="accent1"/>
                </a:solidFill>
                <a:latin typeface="CA Metro" panose="00000500000000000000" pitchFamily="2" charset="0"/>
              </a:defRPr>
            </a:lvl1pPr>
          </a:lstStyle>
          <a:p>
            <a:r>
              <a:rPr lang="en-US" dirty="0"/>
              <a:t>Click on the icon to add a picture</a:t>
            </a:r>
            <a:endParaRPr lang="de-DE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59050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tement_100P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4">
            <a:extLst>
              <a:ext uri="{FF2B5EF4-FFF2-40B4-BE49-F238E27FC236}">
                <a16:creationId xmlns:a16="http://schemas.microsoft.com/office/drawing/2014/main" id="{7B6E57F3-5DC4-47ED-94FA-6DDA48A6C04D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061200" y="6330961"/>
            <a:ext cx="2082800" cy="595314"/>
            <a:chOff x="4448" y="3988"/>
            <a:chExt cx="1312" cy="375"/>
          </a:xfrm>
        </p:grpSpPr>
        <p:sp>
          <p:nvSpPr>
            <p:cNvPr id="11" name="AutoShape 3">
              <a:extLst>
                <a:ext uri="{FF2B5EF4-FFF2-40B4-BE49-F238E27FC236}">
                  <a16:creationId xmlns:a16="http://schemas.microsoft.com/office/drawing/2014/main" id="{FF79D60D-BE4B-4C3A-83B6-45FC33C1F92D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4448" y="3988"/>
              <a:ext cx="1312" cy="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A79C1369-2819-46CE-BD9D-82690B9836B8}"/>
                </a:ext>
              </a:extLst>
            </p:cNvPr>
            <p:cNvSpPr>
              <a:spLocks/>
            </p:cNvSpPr>
            <p:nvPr/>
          </p:nvSpPr>
          <p:spPr bwMode="auto">
            <a:xfrm>
              <a:off x="4593" y="3988"/>
              <a:ext cx="1167" cy="332"/>
            </a:xfrm>
            <a:custGeom>
              <a:avLst/>
              <a:gdLst>
                <a:gd name="T0" fmla="*/ 0 w 10476"/>
                <a:gd name="T1" fmla="*/ 3004 h 3004"/>
                <a:gd name="T2" fmla="*/ 0 w 10476"/>
                <a:gd name="T3" fmla="*/ 3004 h 3004"/>
                <a:gd name="T4" fmla="*/ 10476 w 10476"/>
                <a:gd name="T5" fmla="*/ 3004 h 3004"/>
                <a:gd name="T6" fmla="*/ 10476 w 10476"/>
                <a:gd name="T7" fmla="*/ 0 h 3004"/>
                <a:gd name="T8" fmla="*/ 0 w 10476"/>
                <a:gd name="T9" fmla="*/ 3004 h 30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6" h="3004">
                  <a:moveTo>
                    <a:pt x="0" y="3004"/>
                  </a:moveTo>
                  <a:lnTo>
                    <a:pt x="0" y="3004"/>
                  </a:lnTo>
                  <a:lnTo>
                    <a:pt x="10476" y="3004"/>
                  </a:lnTo>
                  <a:lnTo>
                    <a:pt x="10476" y="0"/>
                  </a:lnTo>
                  <a:lnTo>
                    <a:pt x="0" y="3004"/>
                  </a:lnTo>
                  <a:close/>
                </a:path>
              </a:pathLst>
            </a:custGeom>
            <a:solidFill>
              <a:srgbClr val="FEFEF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sp>
        <p:nvSpPr>
          <p:cNvPr id="10" name="Textplatzhalter 2">
            <a:extLst>
              <a:ext uri="{FF2B5EF4-FFF2-40B4-BE49-F238E27FC236}">
                <a16:creationId xmlns:a16="http://schemas.microsoft.com/office/drawing/2014/main" id="{4B616FEB-4674-47E1-B454-DBF728B1EAC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23850" y="932354"/>
            <a:ext cx="8496300" cy="4806831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0000" b="1" cap="all" baseline="0">
                <a:solidFill>
                  <a:schemeClr val="accent1"/>
                </a:solidFill>
                <a:latin typeface="CA Metro Black" panose="00000A00000000000000" pitchFamily="2" charset="0"/>
              </a:defRPr>
            </a:lvl1pPr>
          </a:lstStyle>
          <a:p>
            <a:pPr algn="ctr">
              <a:lnSpc>
                <a:spcPct val="80000"/>
              </a:lnSpc>
            </a:pPr>
            <a:r>
              <a:rPr lang="de-DE" sz="10000" b="1" dirty="0">
                <a:solidFill>
                  <a:srgbClr val="14447F"/>
                </a:solidFill>
                <a:latin typeface="CA Metro Black" pitchFamily="2" charset="77"/>
                <a:ea typeface="CA Metro ExtraBold" charset="0"/>
                <a:cs typeface="CA Metro ExtraBold" charset="0"/>
              </a:rPr>
              <a:t>A VERY BIG</a:t>
            </a:r>
            <a:br>
              <a:rPr lang="de-DE" sz="10000" b="1" dirty="0">
                <a:solidFill>
                  <a:srgbClr val="14447F"/>
                </a:solidFill>
                <a:latin typeface="CA Metro Black" pitchFamily="2" charset="77"/>
                <a:ea typeface="CA Metro ExtraBold" charset="0"/>
                <a:cs typeface="CA Metro ExtraBold" charset="0"/>
              </a:rPr>
            </a:br>
            <a:r>
              <a:rPr lang="de-DE" sz="10000" b="1" dirty="0">
                <a:solidFill>
                  <a:srgbClr val="14447F"/>
                </a:solidFill>
                <a:latin typeface="CA Metro Black" pitchFamily="2" charset="77"/>
                <a:ea typeface="CA Metro ExtraBold" charset="0"/>
                <a:cs typeface="CA Metro ExtraBold" charset="0"/>
              </a:rPr>
              <a:t>STATEMENT</a:t>
            </a:r>
            <a:br>
              <a:rPr lang="de-DE" sz="10000" b="1" dirty="0">
                <a:solidFill>
                  <a:srgbClr val="14447F"/>
                </a:solidFill>
                <a:latin typeface="CA Metro Black" pitchFamily="2" charset="77"/>
                <a:ea typeface="CA Metro ExtraBold" charset="0"/>
                <a:cs typeface="CA Metro ExtraBold" charset="0"/>
              </a:rPr>
            </a:br>
            <a:r>
              <a:rPr lang="de-DE" sz="10000" b="1" dirty="0">
                <a:solidFill>
                  <a:srgbClr val="14447F"/>
                </a:solidFill>
                <a:latin typeface="CA Metro Black" pitchFamily="2" charset="77"/>
                <a:ea typeface="CA Metro ExtraBold" charset="0"/>
                <a:cs typeface="CA Metro ExtraBold" charset="0"/>
              </a:rPr>
              <a:t>TYPO 100PT</a:t>
            </a:r>
            <a:br>
              <a:rPr lang="de-DE" sz="10000" b="1" dirty="0">
                <a:solidFill>
                  <a:srgbClr val="14447F"/>
                </a:solidFill>
                <a:latin typeface="CA Metro Black" pitchFamily="2" charset="77"/>
                <a:ea typeface="CA Metro ExtraBold" charset="0"/>
                <a:cs typeface="CA Metro ExtraBold" charset="0"/>
              </a:rPr>
            </a:br>
            <a:r>
              <a:rPr lang="de-DE" sz="10000" b="1" dirty="0">
                <a:solidFill>
                  <a:srgbClr val="14447F"/>
                </a:solidFill>
                <a:latin typeface="CA Metro Black" pitchFamily="2" charset="77"/>
                <a:ea typeface="CA Metro ExtraBold" charset="0"/>
                <a:cs typeface="CA Metro ExtraBold" charset="0"/>
              </a:rPr>
              <a:t>METRO BLACK</a:t>
            </a:r>
          </a:p>
        </p:txBody>
      </p:sp>
      <p:sp>
        <p:nvSpPr>
          <p:cNvPr id="6" name="Foliennummernplatzhalter 7">
            <a:extLst>
              <a:ext uri="{FF2B5EF4-FFF2-40B4-BE49-F238E27FC236}">
                <a16:creationId xmlns:a16="http://schemas.microsoft.com/office/drawing/2014/main" id="{FEEC77C5-A820-4DCD-B9D6-8167A3BF13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07243" y="6570337"/>
            <a:ext cx="315107" cy="15120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800" b="0">
                <a:solidFill>
                  <a:schemeClr val="accent1"/>
                </a:solidFill>
                <a:latin typeface="CA Metro" panose="00000500000000000000" pitchFamily="2" charset="0"/>
              </a:defRPr>
            </a:lvl1pPr>
          </a:lstStyle>
          <a:p>
            <a:fld id="{82EA1D04-CA53-4DE3-84A8-2B63E41036C9}" type="slidenum">
              <a:rPr lang="de-DE" smtClean="0"/>
              <a:pPr/>
              <a:t>‹#›</a:t>
            </a:fld>
            <a:endParaRPr lang="de-DE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66926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tement_70P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platzhalter 12">
            <a:extLst>
              <a:ext uri="{FF2B5EF4-FFF2-40B4-BE49-F238E27FC236}">
                <a16:creationId xmlns:a16="http://schemas.microsoft.com/office/drawing/2014/main" id="{DBB92859-15B0-4CA9-BAB4-DEA0E2C7578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850" y="1746662"/>
            <a:ext cx="8496300" cy="2894868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7000" b="1" cap="all" baseline="0">
                <a:solidFill>
                  <a:schemeClr val="accent1"/>
                </a:solidFill>
                <a:latin typeface="CA Metro Black" panose="00000A00000000000000" pitchFamily="2" charset="0"/>
              </a:defRPr>
            </a:lvl1pPr>
          </a:lstStyle>
          <a:p>
            <a:pPr algn="ctr">
              <a:lnSpc>
                <a:spcPct val="80000"/>
              </a:lnSpc>
            </a:pPr>
            <a:r>
              <a:rPr lang="de-DE" sz="7000" b="1" dirty="0">
                <a:solidFill>
                  <a:srgbClr val="14447F"/>
                </a:solidFill>
                <a:latin typeface="CA Metro Black" pitchFamily="50" charset="0"/>
                <a:ea typeface="CA Metro ExtraBold" charset="0"/>
                <a:cs typeface="CA Metro ExtraBold" charset="0"/>
              </a:rPr>
              <a:t>STATEMENT 70PT</a:t>
            </a:r>
            <a:br>
              <a:rPr lang="de-DE" sz="7000" b="1" dirty="0">
                <a:solidFill>
                  <a:srgbClr val="14447F"/>
                </a:solidFill>
                <a:latin typeface="CA Metro Black" pitchFamily="50" charset="0"/>
                <a:ea typeface="CA Metro ExtraBold" charset="0"/>
                <a:cs typeface="CA Metro ExtraBold" charset="0"/>
              </a:rPr>
            </a:br>
            <a:r>
              <a:rPr lang="de-DE" sz="7000" b="1" dirty="0">
                <a:solidFill>
                  <a:srgbClr val="14447F"/>
                </a:solidFill>
                <a:latin typeface="CA Metro Black" pitchFamily="50" charset="0"/>
                <a:ea typeface="CA Metro ExtraBold" charset="0"/>
                <a:cs typeface="CA Metro ExtraBold" charset="0"/>
              </a:rPr>
              <a:t>METRO BLACK</a:t>
            </a:r>
            <a:br>
              <a:rPr lang="de-DE" sz="7000" b="1" dirty="0">
                <a:solidFill>
                  <a:srgbClr val="14447F"/>
                </a:solidFill>
                <a:latin typeface="CA Metro Black" pitchFamily="50" charset="0"/>
                <a:ea typeface="CA Metro ExtraBold" charset="0"/>
                <a:cs typeface="CA Metro ExtraBold" charset="0"/>
              </a:rPr>
            </a:br>
            <a:r>
              <a:rPr lang="de-DE" sz="7000" b="1" dirty="0">
                <a:solidFill>
                  <a:srgbClr val="14447F"/>
                </a:solidFill>
                <a:latin typeface="CA Metro Black" pitchFamily="50" charset="0"/>
                <a:ea typeface="CA Metro ExtraBold" charset="0"/>
                <a:cs typeface="CA Metro ExtraBold" charset="0"/>
              </a:rPr>
              <a:t>ALL SAME SIZE</a:t>
            </a:r>
          </a:p>
          <a:p>
            <a:pPr lvl="0"/>
            <a:endParaRPr lang="de-DE" dirty="0"/>
          </a:p>
        </p:txBody>
      </p:sp>
      <p:sp>
        <p:nvSpPr>
          <p:cNvPr id="10" name="Foliennummernplatzhalter 7">
            <a:extLst>
              <a:ext uri="{FF2B5EF4-FFF2-40B4-BE49-F238E27FC236}">
                <a16:creationId xmlns:a16="http://schemas.microsoft.com/office/drawing/2014/main" id="{E787B047-5CD2-4559-B874-1D53E86408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07243" y="6570337"/>
            <a:ext cx="315107" cy="15120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800" b="0">
                <a:solidFill>
                  <a:schemeClr val="accent1"/>
                </a:solidFill>
                <a:latin typeface="CA Metro" panose="00000500000000000000" pitchFamily="2" charset="0"/>
              </a:defRPr>
            </a:lvl1pPr>
          </a:lstStyle>
          <a:p>
            <a:fld id="{82EA1D04-CA53-4DE3-84A8-2B63E41036C9}" type="slidenum">
              <a:rPr lang="de-DE" smtClean="0"/>
              <a:pPr/>
              <a:t>‹#›</a:t>
            </a:fld>
            <a:endParaRPr lang="de-DE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104683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liennummernplatzhalter 7">
            <a:extLst>
              <a:ext uri="{FF2B5EF4-FFF2-40B4-BE49-F238E27FC236}">
                <a16:creationId xmlns:a16="http://schemas.microsoft.com/office/drawing/2014/main" id="{0632F75E-E257-4AB6-8708-CB32093D0D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07243" y="6570337"/>
            <a:ext cx="315107" cy="15120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800" b="0">
                <a:solidFill>
                  <a:schemeClr val="accent1"/>
                </a:solidFill>
                <a:latin typeface="CA Metro" panose="00000500000000000000" pitchFamily="2" charset="0"/>
              </a:defRPr>
            </a:lvl1pPr>
          </a:lstStyle>
          <a:p>
            <a:fld id="{82EA1D04-CA53-4DE3-84A8-2B63E41036C9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7" name="Textplatzhalter 27">
            <a:extLst>
              <a:ext uri="{FF2B5EF4-FFF2-40B4-BE49-F238E27FC236}">
                <a16:creationId xmlns:a16="http://schemas.microsoft.com/office/drawing/2014/main" id="{0B78F3C9-9997-41AB-8D63-1299AF72C23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3850" y="441202"/>
            <a:ext cx="8496300" cy="828297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90000"/>
              </a:lnSpc>
              <a:buNone/>
              <a:defRPr sz="3400" b="1" cap="all" baseline="0">
                <a:solidFill>
                  <a:schemeClr val="accent1"/>
                </a:solidFill>
                <a:latin typeface="CA Metro ExtraBold" panose="00000900000000000000" pitchFamily="2" charset="0"/>
              </a:defRPr>
            </a:lvl1pPr>
          </a:lstStyle>
          <a:p>
            <a:pPr algn="ctr">
              <a:lnSpc>
                <a:spcPct val="90000"/>
              </a:lnSpc>
            </a:pPr>
            <a:r>
              <a:rPr lang="de-DE" sz="3400" b="1" dirty="0">
                <a:solidFill>
                  <a:srgbClr val="14447F"/>
                </a:solidFill>
                <a:latin typeface="CA Metro ExtraBold" pitchFamily="2" charset="77"/>
                <a:ea typeface="CA Metro ExtraBold" charset="0"/>
                <a:cs typeface="CA Metro ExtraBold" charset="0"/>
              </a:rPr>
              <a:t>HEADLINE CA METRO EXTRA BOLD</a:t>
            </a:r>
            <a:r>
              <a:rPr lang="de-DE" sz="3400" b="1" dirty="0">
                <a:solidFill>
                  <a:srgbClr val="14447F"/>
                </a:solidFill>
                <a:latin typeface="CA Metro ExtraBold" charset="0"/>
                <a:ea typeface="CA Metro ExtraBold" charset="0"/>
                <a:cs typeface="CA Metro ExtraBold" charset="0"/>
              </a:rPr>
              <a:t> 34PT</a:t>
            </a:r>
          </a:p>
        </p:txBody>
      </p:sp>
      <p:sp>
        <p:nvSpPr>
          <p:cNvPr id="5" name="Tabellenplatzhalter 4">
            <a:extLst>
              <a:ext uri="{FF2B5EF4-FFF2-40B4-BE49-F238E27FC236}">
                <a16:creationId xmlns:a16="http://schemas.microsoft.com/office/drawing/2014/main" id="{98742FC3-DD7B-4CBA-8505-680DE16D3DAB}"/>
              </a:ext>
            </a:extLst>
          </p:cNvPr>
          <p:cNvSpPr>
            <a:spLocks noGrp="1"/>
          </p:cNvSpPr>
          <p:nvPr>
            <p:ph type="tbl" sz="quarter" idx="15" hasCustomPrompt="1"/>
          </p:nvPr>
        </p:nvSpPr>
        <p:spPr>
          <a:xfrm>
            <a:off x="323850" y="1810859"/>
            <a:ext cx="8498500" cy="449786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/>
            </a:lvl1pPr>
          </a:lstStyle>
          <a:p>
            <a:r>
              <a:rPr lang="de-DE" dirty="0"/>
              <a:t>Click on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icon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add</a:t>
            </a:r>
            <a:r>
              <a:rPr lang="de-DE" dirty="0"/>
              <a:t> a </a:t>
            </a:r>
            <a:r>
              <a:rPr lang="de-DE" dirty="0" err="1"/>
              <a:t>table</a:t>
            </a:r>
            <a:endParaRPr lang="de-DE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2940218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tement_70PT +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7">
            <a:extLst>
              <a:ext uri="{FF2B5EF4-FFF2-40B4-BE49-F238E27FC236}">
                <a16:creationId xmlns:a16="http://schemas.microsoft.com/office/drawing/2014/main" id="{DC3325F6-B932-45BB-AEA8-797604FE0F6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19643" t="13433" r="3627"/>
          <a:stretch/>
        </p:blipFill>
        <p:spPr>
          <a:xfrm>
            <a:off x="0" y="-20735"/>
            <a:ext cx="9144000" cy="6878735"/>
          </a:xfrm>
          <a:prstGeom prst="rect">
            <a:avLst/>
          </a:prstGeom>
        </p:spPr>
      </p:pic>
      <p:sp>
        <p:nvSpPr>
          <p:cNvPr id="9" name="Rectangle 14">
            <a:extLst>
              <a:ext uri="{FF2B5EF4-FFF2-40B4-BE49-F238E27FC236}">
                <a16:creationId xmlns:a16="http://schemas.microsoft.com/office/drawing/2014/main" id="{EF82F55F-0A10-4F48-B7A8-2238C0D212D8}"/>
              </a:ext>
            </a:extLst>
          </p:cNvPr>
          <p:cNvSpPr/>
          <p:nvPr userDrawn="1"/>
        </p:nvSpPr>
        <p:spPr>
          <a:xfrm>
            <a:off x="0" y="-20735"/>
            <a:ext cx="9144000" cy="6886738"/>
          </a:xfrm>
          <a:prstGeom prst="rect">
            <a:avLst/>
          </a:prstGeom>
          <a:solidFill>
            <a:srgbClr val="00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17">
            <a:extLst>
              <a:ext uri="{FF2B5EF4-FFF2-40B4-BE49-F238E27FC236}">
                <a16:creationId xmlns:a16="http://schemas.microsoft.com/office/drawing/2014/main" id="{219337C3-388F-41FF-8143-6750B68BF42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643" t="13433" r="3627"/>
          <a:stretch/>
        </p:blipFill>
        <p:spPr>
          <a:xfrm>
            <a:off x="0" y="-20735"/>
            <a:ext cx="9144000" cy="6878735"/>
          </a:xfrm>
          <a:prstGeom prst="rect">
            <a:avLst/>
          </a:prstGeom>
        </p:spPr>
      </p:pic>
      <p:sp>
        <p:nvSpPr>
          <p:cNvPr id="11" name="Rectangle 14">
            <a:extLst>
              <a:ext uri="{FF2B5EF4-FFF2-40B4-BE49-F238E27FC236}">
                <a16:creationId xmlns:a16="http://schemas.microsoft.com/office/drawing/2014/main" id="{A6FA56C5-F8F8-4988-8507-3D2B02567BAF}"/>
              </a:ext>
            </a:extLst>
          </p:cNvPr>
          <p:cNvSpPr/>
          <p:nvPr/>
        </p:nvSpPr>
        <p:spPr>
          <a:xfrm>
            <a:off x="0" y="-20735"/>
            <a:ext cx="9144000" cy="6886738"/>
          </a:xfrm>
          <a:prstGeom prst="rect">
            <a:avLst/>
          </a:prstGeom>
          <a:solidFill>
            <a:srgbClr val="00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48CAC45A-FC53-4A6D-8D67-966859A19D7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388" r="2388" b="69965"/>
          <a:stretch/>
        </p:blipFill>
        <p:spPr>
          <a:xfrm>
            <a:off x="7230291" y="6314619"/>
            <a:ext cx="1913709" cy="543381"/>
          </a:xfrm>
          <a:prstGeom prst="rect">
            <a:avLst/>
          </a:prstGeom>
        </p:spPr>
      </p:pic>
      <p:sp>
        <p:nvSpPr>
          <p:cNvPr id="14" name="Foliennummernplatzhalter 10">
            <a:extLst>
              <a:ext uri="{FF2B5EF4-FFF2-40B4-BE49-F238E27FC236}">
                <a16:creationId xmlns:a16="http://schemas.microsoft.com/office/drawing/2014/main" id="{34302062-49AD-4D54-8557-3DFD647DFF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07243" y="6570337"/>
            <a:ext cx="315107" cy="151200"/>
          </a:xfrm>
        </p:spPr>
        <p:txBody>
          <a:bodyPr/>
          <a:lstStyle/>
          <a:p>
            <a:fld id="{82EA1D04-CA53-4DE3-84A8-2B63E41036C9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9AF9EA9C-9437-4D77-BA36-217BF24F6391}"/>
              </a:ext>
            </a:extLst>
          </p:cNvPr>
          <p:cNvSpPr txBox="1"/>
          <p:nvPr/>
        </p:nvSpPr>
        <p:spPr>
          <a:xfrm>
            <a:off x="324190" y="6571593"/>
            <a:ext cx="1307581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800" dirty="0" err="1">
                <a:solidFill>
                  <a:schemeClr val="bg1"/>
                </a:solidFill>
                <a:latin typeface="CA Metro" panose="00000500000000000000" pitchFamily="2" charset="0"/>
              </a:rPr>
              <a:t>Strictly</a:t>
            </a:r>
            <a:r>
              <a:rPr lang="de-DE" sz="800" dirty="0">
                <a:solidFill>
                  <a:schemeClr val="bg1"/>
                </a:solidFill>
                <a:latin typeface="CA Metro" panose="00000500000000000000" pitchFamily="2" charset="0"/>
              </a:rPr>
              <a:t> </a:t>
            </a:r>
            <a:r>
              <a:rPr lang="de-DE" sz="800" dirty="0" err="1">
                <a:solidFill>
                  <a:schemeClr val="bg1"/>
                </a:solidFill>
                <a:latin typeface="CA Metro" panose="00000500000000000000" pitchFamily="2" charset="0"/>
              </a:rPr>
              <a:t>Confidential</a:t>
            </a:r>
            <a:endParaRPr lang="de-DE" sz="800" dirty="0">
              <a:solidFill>
                <a:schemeClr val="bg1"/>
              </a:solidFill>
              <a:latin typeface="CA Metro" panose="00000500000000000000" pitchFamily="2" charset="0"/>
            </a:endParaRPr>
          </a:p>
        </p:txBody>
      </p:sp>
      <p:sp>
        <p:nvSpPr>
          <p:cNvPr id="16" name="Textplatzhalter 12">
            <a:extLst>
              <a:ext uri="{FF2B5EF4-FFF2-40B4-BE49-F238E27FC236}">
                <a16:creationId xmlns:a16="http://schemas.microsoft.com/office/drawing/2014/main" id="{E1960AC0-5A60-43F6-AC6A-294A999829C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850" y="1746662"/>
            <a:ext cx="8496300" cy="2894868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7000" b="1" cap="all" baseline="0">
                <a:solidFill>
                  <a:schemeClr val="bg2"/>
                </a:solidFill>
                <a:latin typeface="CA Metro Black" panose="00000A00000000000000" pitchFamily="2" charset="0"/>
              </a:defRPr>
            </a:lvl1pPr>
          </a:lstStyle>
          <a:p>
            <a:pPr algn="ctr">
              <a:lnSpc>
                <a:spcPct val="80000"/>
              </a:lnSpc>
            </a:pPr>
            <a:r>
              <a:rPr lang="de-DE" sz="7000" b="1" dirty="0">
                <a:solidFill>
                  <a:srgbClr val="14447F"/>
                </a:solidFill>
                <a:latin typeface="CA Metro Black" pitchFamily="50" charset="0"/>
                <a:ea typeface="CA Metro ExtraBold" charset="0"/>
                <a:cs typeface="CA Metro ExtraBold" charset="0"/>
              </a:rPr>
              <a:t>STATEMENT 70PT</a:t>
            </a:r>
            <a:br>
              <a:rPr lang="de-DE" sz="7000" b="1" dirty="0">
                <a:solidFill>
                  <a:srgbClr val="14447F"/>
                </a:solidFill>
                <a:latin typeface="CA Metro Black" pitchFamily="50" charset="0"/>
                <a:ea typeface="CA Metro ExtraBold" charset="0"/>
                <a:cs typeface="CA Metro ExtraBold" charset="0"/>
              </a:rPr>
            </a:br>
            <a:r>
              <a:rPr lang="de-DE" sz="7000" b="1" dirty="0">
                <a:solidFill>
                  <a:srgbClr val="14447F"/>
                </a:solidFill>
                <a:latin typeface="CA Metro Black" pitchFamily="50" charset="0"/>
                <a:ea typeface="CA Metro ExtraBold" charset="0"/>
                <a:cs typeface="CA Metro ExtraBold" charset="0"/>
              </a:rPr>
              <a:t>METRO BLACK</a:t>
            </a:r>
            <a:br>
              <a:rPr lang="de-DE" sz="7000" b="1" dirty="0">
                <a:solidFill>
                  <a:srgbClr val="14447F"/>
                </a:solidFill>
                <a:latin typeface="CA Metro Black" pitchFamily="50" charset="0"/>
                <a:ea typeface="CA Metro ExtraBold" charset="0"/>
                <a:cs typeface="CA Metro ExtraBold" charset="0"/>
              </a:rPr>
            </a:br>
            <a:r>
              <a:rPr lang="de-DE" sz="7000" b="1" dirty="0">
                <a:solidFill>
                  <a:srgbClr val="14447F"/>
                </a:solidFill>
                <a:latin typeface="CA Metro Black" pitchFamily="50" charset="0"/>
                <a:ea typeface="CA Metro ExtraBold" charset="0"/>
                <a:cs typeface="CA Metro ExtraBold" charset="0"/>
              </a:rPr>
              <a:t>ALL SAME SIZE</a:t>
            </a:r>
          </a:p>
          <a:p>
            <a:pPr lvl="0"/>
            <a:endParaRPr lang="de-DE" dirty="0"/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C13CEB16-5D8D-461D-B5FD-C443B315ACB1}"/>
              </a:ext>
            </a:extLst>
          </p:cNvPr>
          <p:cNvSpPr txBox="1"/>
          <p:nvPr userDrawn="1"/>
        </p:nvSpPr>
        <p:spPr>
          <a:xfrm>
            <a:off x="324190" y="6571593"/>
            <a:ext cx="1307581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800" dirty="0" err="1">
                <a:solidFill>
                  <a:schemeClr val="bg1"/>
                </a:solidFill>
                <a:latin typeface="CA Metro" panose="00000500000000000000" pitchFamily="2" charset="0"/>
              </a:rPr>
              <a:t>Strictly</a:t>
            </a:r>
            <a:r>
              <a:rPr lang="de-DE" sz="800" dirty="0">
                <a:solidFill>
                  <a:schemeClr val="bg1"/>
                </a:solidFill>
                <a:latin typeface="CA Metro" panose="00000500000000000000" pitchFamily="2" charset="0"/>
              </a:rPr>
              <a:t> </a:t>
            </a:r>
            <a:r>
              <a:rPr lang="de-DE" sz="800" dirty="0" err="1">
                <a:solidFill>
                  <a:schemeClr val="bg1"/>
                </a:solidFill>
                <a:latin typeface="CA Metro" panose="00000500000000000000" pitchFamily="2" charset="0"/>
              </a:rPr>
              <a:t>Confidential</a:t>
            </a:r>
            <a:endParaRPr lang="de-DE" sz="800" dirty="0">
              <a:solidFill>
                <a:schemeClr val="bg1"/>
              </a:solidFill>
              <a:latin typeface="CA Metro" panose="00000500000000000000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3166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kro title sheet 1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3B18807A-96A9-4F35-8C10-C8A138C586E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88" t="1" r="2388" b="40959"/>
          <a:stretch/>
        </p:blipFill>
        <p:spPr>
          <a:xfrm>
            <a:off x="8" y="1781307"/>
            <a:ext cx="9144000" cy="5103625"/>
          </a:xfrm>
          <a:prstGeom prst="rect">
            <a:avLst/>
          </a:prstGeom>
        </p:spPr>
      </p:pic>
      <p:sp>
        <p:nvSpPr>
          <p:cNvPr id="7" name="Bildplatzhalter 6">
            <a:extLst>
              <a:ext uri="{FF2B5EF4-FFF2-40B4-BE49-F238E27FC236}">
                <a16:creationId xmlns:a16="http://schemas.microsoft.com/office/drawing/2014/main" id="{A256BBC2-A69C-42F6-AEE8-6E7BEC3EBDFC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-4021" y="-1"/>
            <a:ext cx="9148009" cy="4479759"/>
          </a:xfrm>
          <a:custGeom>
            <a:avLst/>
            <a:gdLst>
              <a:gd name="connsiteX0" fmla="*/ 4011 w 9148009"/>
              <a:gd name="connsiteY0" fmla="*/ 0 h 4479759"/>
              <a:gd name="connsiteX1" fmla="*/ 9148009 w 9148009"/>
              <a:gd name="connsiteY1" fmla="*/ 0 h 4479759"/>
              <a:gd name="connsiteX2" fmla="*/ 9148009 w 9148009"/>
              <a:gd name="connsiteY2" fmla="*/ 1848854 h 4479759"/>
              <a:gd name="connsiteX3" fmla="*/ 5396779 w 9148009"/>
              <a:gd name="connsiteY3" fmla="*/ 2927682 h 4479759"/>
              <a:gd name="connsiteX4" fmla="*/ 5396779 w 9148009"/>
              <a:gd name="connsiteY4" fmla="*/ 2921592 h 4479759"/>
              <a:gd name="connsiteX5" fmla="*/ 3755257 w 9148009"/>
              <a:gd name="connsiteY5" fmla="*/ 2921592 h 4479759"/>
              <a:gd name="connsiteX6" fmla="*/ 3755257 w 9148009"/>
              <a:gd name="connsiteY6" fmla="*/ 3399773 h 4479759"/>
              <a:gd name="connsiteX7" fmla="*/ 0 w 9148009"/>
              <a:gd name="connsiteY7" fmla="*/ 4479759 h 4479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8009" h="4479759">
                <a:moveTo>
                  <a:pt x="4011" y="0"/>
                </a:moveTo>
                <a:lnTo>
                  <a:pt x="9148009" y="0"/>
                </a:lnTo>
                <a:lnTo>
                  <a:pt x="9148009" y="1848854"/>
                </a:lnTo>
                <a:lnTo>
                  <a:pt x="5396779" y="2927682"/>
                </a:lnTo>
                <a:lnTo>
                  <a:pt x="5396779" y="2921592"/>
                </a:lnTo>
                <a:lnTo>
                  <a:pt x="3755257" y="2921592"/>
                </a:lnTo>
                <a:lnTo>
                  <a:pt x="3755257" y="3399773"/>
                </a:lnTo>
                <a:lnTo>
                  <a:pt x="0" y="447975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lIns="72000" tIns="72000" rIns="72000">
            <a:noAutofit/>
          </a:bodyPr>
          <a:lstStyle>
            <a:lvl1pPr marL="0" indent="0">
              <a:buNone/>
              <a:defRPr sz="2000">
                <a:solidFill>
                  <a:schemeClr val="accent1"/>
                </a:solidFill>
                <a:latin typeface="CA Metro" panose="00000500000000000000" pitchFamily="2" charset="0"/>
              </a:defRPr>
            </a:lvl1pPr>
          </a:lstStyle>
          <a:p>
            <a:r>
              <a:rPr lang="en-US" dirty="0"/>
              <a:t>Click on the icon to add a picture</a:t>
            </a:r>
            <a:endParaRPr lang="de-DE" dirty="0"/>
          </a:p>
        </p:txBody>
      </p:sp>
      <p:pic>
        <p:nvPicPr>
          <p:cNvPr id="11" name="Picture 16">
            <a:extLst>
              <a:ext uri="{FF2B5EF4-FFF2-40B4-BE49-F238E27FC236}">
                <a16:creationId xmlns:a16="http://schemas.microsoft.com/office/drawing/2014/main" id="{D404D736-B3D0-44D0-B9DA-2107CDD188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51236" y="2925068"/>
            <a:ext cx="1641522" cy="645845"/>
          </a:xfrm>
          <a:prstGeom prst="rect">
            <a:avLst/>
          </a:prstGeom>
        </p:spPr>
      </p:pic>
      <p:sp>
        <p:nvSpPr>
          <p:cNvPr id="10" name="Textplatzhalter 2">
            <a:extLst>
              <a:ext uri="{FF2B5EF4-FFF2-40B4-BE49-F238E27FC236}">
                <a16:creationId xmlns:a16="http://schemas.microsoft.com/office/drawing/2014/main" id="{A9BE1AB1-5123-4C4F-A97A-5FCC0B54D80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68781" y="4208379"/>
            <a:ext cx="5806444" cy="2100345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4500"/>
              </a:lnSpc>
              <a:spcBef>
                <a:spcPts val="0"/>
              </a:spcBef>
              <a:buNone/>
              <a:defRPr sz="5400" b="1" cap="all" baseline="0">
                <a:solidFill>
                  <a:schemeClr val="accent1"/>
                </a:solidFill>
                <a:latin typeface="CA Metro Black" panose="00000A00000000000000" pitchFamily="2" charset="0"/>
              </a:defRPr>
            </a:lvl1pPr>
          </a:lstStyle>
          <a:p>
            <a:pPr lvl="0"/>
            <a:r>
              <a:rPr lang="de-DE" dirty="0"/>
              <a:t>TITLE PAGE</a:t>
            </a:r>
            <a:br>
              <a:rPr lang="de-DE" dirty="0"/>
            </a:br>
            <a:r>
              <a:rPr lang="de-DE" dirty="0"/>
              <a:t>VERSION 1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1039372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">
    <p:bg>
      <p:bgPr>
        <a:solidFill>
          <a:srgbClr val="FFE5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platzhalter 2">
            <a:extLst>
              <a:ext uri="{FF2B5EF4-FFF2-40B4-BE49-F238E27FC236}">
                <a16:creationId xmlns:a16="http://schemas.microsoft.com/office/drawing/2014/main" id="{5B36FBB1-F95E-468A-9D92-FE2BD3DAFF5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850" y="1559007"/>
            <a:ext cx="8496300" cy="474971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0" b="1" cap="all" baseline="0">
                <a:solidFill>
                  <a:srgbClr val="FFFFFF"/>
                </a:solidFill>
                <a:latin typeface="CA Metro Black" panose="00000A00000000000000" pitchFamily="2" charset="0"/>
              </a:defRPr>
            </a:lvl1pPr>
          </a:lstStyle>
          <a:p>
            <a:pPr lvl="0"/>
            <a:r>
              <a:rPr lang="de-DE" dirty="0"/>
              <a:t>01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283086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ellow background">
    <p:bg>
      <p:bgPr>
        <a:solidFill>
          <a:srgbClr val="FFE5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4">
            <a:extLst>
              <a:ext uri="{FF2B5EF4-FFF2-40B4-BE49-F238E27FC236}">
                <a16:creationId xmlns:a16="http://schemas.microsoft.com/office/drawing/2014/main" id="{C23E6162-B898-46CF-8A52-1022F5787147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534186" y="1808164"/>
            <a:ext cx="1908112" cy="3660048"/>
          </a:xfrm>
          <a:custGeom>
            <a:avLst/>
            <a:gdLst>
              <a:gd name="connsiteX0" fmla="*/ 0 w 2916239"/>
              <a:gd name="connsiteY0" fmla="*/ 0 h 4677198"/>
              <a:gd name="connsiteX1" fmla="*/ 2916239 w 2916239"/>
              <a:gd name="connsiteY1" fmla="*/ 0 h 4677198"/>
              <a:gd name="connsiteX2" fmla="*/ 2916239 w 2916239"/>
              <a:gd name="connsiteY2" fmla="*/ 4677198 h 4677198"/>
              <a:gd name="connsiteX3" fmla="*/ 0 w 2916239"/>
              <a:gd name="connsiteY3" fmla="*/ 4677198 h 4677198"/>
              <a:gd name="connsiteX4" fmla="*/ 0 w 2916239"/>
              <a:gd name="connsiteY4" fmla="*/ 0 h 4677198"/>
              <a:gd name="connsiteX0" fmla="*/ 0 w 2916239"/>
              <a:gd name="connsiteY0" fmla="*/ 0 h 5518079"/>
              <a:gd name="connsiteX1" fmla="*/ 2916239 w 2916239"/>
              <a:gd name="connsiteY1" fmla="*/ 0 h 5518079"/>
              <a:gd name="connsiteX2" fmla="*/ 2916239 w 2916239"/>
              <a:gd name="connsiteY2" fmla="*/ 4677198 h 5518079"/>
              <a:gd name="connsiteX3" fmla="*/ 0 w 2916239"/>
              <a:gd name="connsiteY3" fmla="*/ 5518079 h 5518079"/>
              <a:gd name="connsiteX4" fmla="*/ 0 w 2916239"/>
              <a:gd name="connsiteY4" fmla="*/ 0 h 55180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16239" h="5518079">
                <a:moveTo>
                  <a:pt x="0" y="0"/>
                </a:moveTo>
                <a:lnTo>
                  <a:pt x="2916239" y="0"/>
                </a:lnTo>
                <a:lnTo>
                  <a:pt x="2916239" y="4677198"/>
                </a:lnTo>
                <a:lnTo>
                  <a:pt x="0" y="5518079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e-DE" dirty="0"/>
              <a:t> </a:t>
            </a:r>
          </a:p>
        </p:txBody>
      </p:sp>
      <p:sp>
        <p:nvSpPr>
          <p:cNvPr id="3" name="Textplatzhalter 4">
            <a:extLst>
              <a:ext uri="{FF2B5EF4-FFF2-40B4-BE49-F238E27FC236}">
                <a16:creationId xmlns:a16="http://schemas.microsoft.com/office/drawing/2014/main" id="{DCB1D0A2-E69B-4E28-90A6-E05A3C6701B7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3635435" y="1808164"/>
            <a:ext cx="1908112" cy="3660048"/>
          </a:xfrm>
          <a:custGeom>
            <a:avLst/>
            <a:gdLst>
              <a:gd name="connsiteX0" fmla="*/ 0 w 2916239"/>
              <a:gd name="connsiteY0" fmla="*/ 0 h 4677198"/>
              <a:gd name="connsiteX1" fmla="*/ 2916239 w 2916239"/>
              <a:gd name="connsiteY1" fmla="*/ 0 h 4677198"/>
              <a:gd name="connsiteX2" fmla="*/ 2916239 w 2916239"/>
              <a:gd name="connsiteY2" fmla="*/ 4677198 h 4677198"/>
              <a:gd name="connsiteX3" fmla="*/ 0 w 2916239"/>
              <a:gd name="connsiteY3" fmla="*/ 4677198 h 4677198"/>
              <a:gd name="connsiteX4" fmla="*/ 0 w 2916239"/>
              <a:gd name="connsiteY4" fmla="*/ 0 h 4677198"/>
              <a:gd name="connsiteX0" fmla="*/ 0 w 2916239"/>
              <a:gd name="connsiteY0" fmla="*/ 0 h 5518079"/>
              <a:gd name="connsiteX1" fmla="*/ 2916239 w 2916239"/>
              <a:gd name="connsiteY1" fmla="*/ 0 h 5518079"/>
              <a:gd name="connsiteX2" fmla="*/ 2916239 w 2916239"/>
              <a:gd name="connsiteY2" fmla="*/ 4677198 h 5518079"/>
              <a:gd name="connsiteX3" fmla="*/ 0 w 2916239"/>
              <a:gd name="connsiteY3" fmla="*/ 5518079 h 5518079"/>
              <a:gd name="connsiteX4" fmla="*/ 0 w 2916239"/>
              <a:gd name="connsiteY4" fmla="*/ 0 h 55180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16239" h="5518079">
                <a:moveTo>
                  <a:pt x="0" y="0"/>
                </a:moveTo>
                <a:lnTo>
                  <a:pt x="2916239" y="0"/>
                </a:lnTo>
                <a:lnTo>
                  <a:pt x="2916239" y="4677198"/>
                </a:lnTo>
                <a:lnTo>
                  <a:pt x="0" y="5518079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e-DE" dirty="0"/>
              <a:t> </a:t>
            </a:r>
          </a:p>
        </p:txBody>
      </p:sp>
      <p:sp>
        <p:nvSpPr>
          <p:cNvPr id="4" name="Textplatzhalter 2">
            <a:extLst>
              <a:ext uri="{FF2B5EF4-FFF2-40B4-BE49-F238E27FC236}">
                <a16:creationId xmlns:a16="http://schemas.microsoft.com/office/drawing/2014/main" id="{753D86CE-F0DB-49A0-9FC2-1DF33A2DD652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3635433" y="2047744"/>
            <a:ext cx="1908113" cy="342046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7000" b="1" cap="all" baseline="0">
                <a:solidFill>
                  <a:schemeClr val="bg2"/>
                </a:solidFill>
                <a:latin typeface="CA Metro Black" panose="00000A00000000000000" pitchFamily="2" charset="0"/>
              </a:defRPr>
            </a:lvl1pPr>
          </a:lstStyle>
          <a:p>
            <a:pPr lvl="0"/>
            <a:r>
              <a:rPr lang="de-DE" dirty="0"/>
              <a:t>02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F1470DA7-3FDF-4F35-B16F-26B0FCF568A0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5731363" y="1808164"/>
            <a:ext cx="1908112" cy="3660048"/>
          </a:xfrm>
          <a:custGeom>
            <a:avLst/>
            <a:gdLst>
              <a:gd name="connsiteX0" fmla="*/ 0 w 2916239"/>
              <a:gd name="connsiteY0" fmla="*/ 0 h 4677198"/>
              <a:gd name="connsiteX1" fmla="*/ 2916239 w 2916239"/>
              <a:gd name="connsiteY1" fmla="*/ 0 h 4677198"/>
              <a:gd name="connsiteX2" fmla="*/ 2916239 w 2916239"/>
              <a:gd name="connsiteY2" fmla="*/ 4677198 h 4677198"/>
              <a:gd name="connsiteX3" fmla="*/ 0 w 2916239"/>
              <a:gd name="connsiteY3" fmla="*/ 4677198 h 4677198"/>
              <a:gd name="connsiteX4" fmla="*/ 0 w 2916239"/>
              <a:gd name="connsiteY4" fmla="*/ 0 h 4677198"/>
              <a:gd name="connsiteX0" fmla="*/ 0 w 2916239"/>
              <a:gd name="connsiteY0" fmla="*/ 0 h 5518079"/>
              <a:gd name="connsiteX1" fmla="*/ 2916239 w 2916239"/>
              <a:gd name="connsiteY1" fmla="*/ 0 h 5518079"/>
              <a:gd name="connsiteX2" fmla="*/ 2916239 w 2916239"/>
              <a:gd name="connsiteY2" fmla="*/ 4677198 h 5518079"/>
              <a:gd name="connsiteX3" fmla="*/ 0 w 2916239"/>
              <a:gd name="connsiteY3" fmla="*/ 5518079 h 5518079"/>
              <a:gd name="connsiteX4" fmla="*/ 0 w 2916239"/>
              <a:gd name="connsiteY4" fmla="*/ 0 h 55180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16239" h="5518079">
                <a:moveTo>
                  <a:pt x="0" y="0"/>
                </a:moveTo>
                <a:lnTo>
                  <a:pt x="2916239" y="0"/>
                </a:lnTo>
                <a:lnTo>
                  <a:pt x="2916239" y="4677198"/>
                </a:lnTo>
                <a:lnTo>
                  <a:pt x="0" y="5518079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e-DE" dirty="0"/>
              <a:t> </a:t>
            </a:r>
          </a:p>
        </p:txBody>
      </p:sp>
      <p:sp>
        <p:nvSpPr>
          <p:cNvPr id="6" name="Textplatzhalter 2">
            <a:extLst>
              <a:ext uri="{FF2B5EF4-FFF2-40B4-BE49-F238E27FC236}">
                <a16:creationId xmlns:a16="http://schemas.microsoft.com/office/drawing/2014/main" id="{3A96BBA7-64E2-4D47-8893-EC50930B6863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5731361" y="2047744"/>
            <a:ext cx="1908113" cy="342046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7000" b="1" cap="all" baseline="0">
                <a:solidFill>
                  <a:schemeClr val="bg2"/>
                </a:solidFill>
                <a:latin typeface="CA Metro Black" panose="00000A00000000000000" pitchFamily="2" charset="0"/>
              </a:defRPr>
            </a:lvl1pPr>
          </a:lstStyle>
          <a:p>
            <a:pPr lvl="0"/>
            <a:r>
              <a:rPr lang="de-DE" dirty="0"/>
              <a:t>03</a:t>
            </a:r>
          </a:p>
        </p:txBody>
      </p:sp>
      <p:sp>
        <p:nvSpPr>
          <p:cNvPr id="7" name="Textplatzhalter 2">
            <a:extLst>
              <a:ext uri="{FF2B5EF4-FFF2-40B4-BE49-F238E27FC236}">
                <a16:creationId xmlns:a16="http://schemas.microsoft.com/office/drawing/2014/main" id="{C875CDB6-0641-4A17-8028-52AC364FCF4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34184" y="2047744"/>
            <a:ext cx="1908113" cy="342046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7000" b="1" cap="all" baseline="0">
                <a:solidFill>
                  <a:schemeClr val="bg2"/>
                </a:solidFill>
                <a:latin typeface="CA Metro Black" panose="00000A00000000000000" pitchFamily="2" charset="0"/>
              </a:defRPr>
            </a:lvl1pPr>
          </a:lstStyle>
          <a:p>
            <a:pPr lvl="0"/>
            <a:r>
              <a:rPr lang="de-DE" dirty="0"/>
              <a:t>01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8984418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bas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liennummernplatzhalter 7">
            <a:extLst>
              <a:ext uri="{FF2B5EF4-FFF2-40B4-BE49-F238E27FC236}">
                <a16:creationId xmlns:a16="http://schemas.microsoft.com/office/drawing/2014/main" id="{0632F75E-E257-4AB6-8708-CB32093D0D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07243" y="6570337"/>
            <a:ext cx="315107" cy="15120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800" b="0">
                <a:solidFill>
                  <a:schemeClr val="accent1"/>
                </a:solidFill>
                <a:latin typeface="CA Metro" panose="00000500000000000000" pitchFamily="2" charset="0"/>
              </a:defRPr>
            </a:lvl1pPr>
          </a:lstStyle>
          <a:p>
            <a:fld id="{82EA1D04-CA53-4DE3-84A8-2B63E41036C9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FF31DA4A-1F43-4176-8387-083015D389B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23850" y="1772678"/>
            <a:ext cx="8492348" cy="453604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Font typeface="CA Metro" panose="00000500000000000000" pitchFamily="2" charset="0"/>
              <a:buNone/>
              <a:defRPr sz="1500"/>
            </a:lvl1pPr>
            <a:lvl2pPr marL="268287" indent="0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Font typeface="CA Metro" panose="00000500000000000000" pitchFamily="2" charset="0"/>
              <a:buNone/>
              <a:defRPr sz="1500"/>
            </a:lvl2pPr>
            <a:lvl3pPr marL="538163" indent="0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Font typeface="CA Metro" panose="00000500000000000000" pitchFamily="2" charset="0"/>
              <a:buNone/>
              <a:defRPr sz="1500"/>
            </a:lvl3pPr>
            <a:lvl4pPr marL="1600200" indent="-228600">
              <a:buClr>
                <a:schemeClr val="tx1"/>
              </a:buClr>
              <a:buFont typeface="CA Metro" panose="00000500000000000000" pitchFamily="2" charset="0"/>
              <a:buChar char="̸"/>
              <a:defRPr sz="1500"/>
            </a:lvl4pPr>
            <a:lvl5pPr marL="2057400" indent="-228600">
              <a:buClr>
                <a:schemeClr val="tx1"/>
              </a:buClr>
              <a:buFont typeface="CA Metro" panose="00000500000000000000" pitchFamily="2" charset="0"/>
              <a:buChar char="̸"/>
              <a:defRPr sz="1500"/>
            </a:lvl5pPr>
          </a:lstStyle>
          <a:p>
            <a:pPr lvl="0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endParaRPr lang="de-DE" dirty="0"/>
          </a:p>
        </p:txBody>
      </p:sp>
      <p:sp>
        <p:nvSpPr>
          <p:cNvPr id="7" name="Textplatzhalter 27">
            <a:extLst>
              <a:ext uri="{FF2B5EF4-FFF2-40B4-BE49-F238E27FC236}">
                <a16:creationId xmlns:a16="http://schemas.microsoft.com/office/drawing/2014/main" id="{79522C75-521D-48CB-B143-E945B0A39EB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3850" y="441202"/>
            <a:ext cx="8496300" cy="828297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90000"/>
              </a:lnSpc>
              <a:buNone/>
              <a:defRPr sz="3400" b="1" cap="all" baseline="0">
                <a:solidFill>
                  <a:schemeClr val="accent1"/>
                </a:solidFill>
                <a:latin typeface="CA Metro ExtraBold" panose="00000900000000000000" pitchFamily="2" charset="0"/>
              </a:defRPr>
            </a:lvl1pPr>
          </a:lstStyle>
          <a:p>
            <a:pPr algn="ctr">
              <a:lnSpc>
                <a:spcPct val="90000"/>
              </a:lnSpc>
            </a:pPr>
            <a:r>
              <a:rPr lang="de-DE" sz="3400" b="1" dirty="0">
                <a:solidFill>
                  <a:srgbClr val="14447F"/>
                </a:solidFill>
                <a:latin typeface="CA Metro ExtraBold" pitchFamily="2" charset="77"/>
                <a:ea typeface="CA Metro ExtraBold" charset="0"/>
                <a:cs typeface="CA Metro ExtraBold" charset="0"/>
              </a:rPr>
              <a:t>HEADLINE CA METRO EXTRA BOLD</a:t>
            </a:r>
            <a:r>
              <a:rPr lang="de-DE" sz="3400" b="1" dirty="0">
                <a:solidFill>
                  <a:srgbClr val="14447F"/>
                </a:solidFill>
                <a:latin typeface="CA Metro ExtraBold" charset="0"/>
                <a:ea typeface="CA Metro ExtraBold" charset="0"/>
                <a:cs typeface="CA Metro ExtraBold" charset="0"/>
              </a:rPr>
              <a:t> 34PT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68009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+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899EF592-A0CE-4FC3-91FA-8A69DF50794B}"/>
              </a:ext>
            </a:extLst>
          </p:cNvPr>
          <p:cNvSpPr/>
          <p:nvPr userDrawn="1"/>
        </p:nvSpPr>
        <p:spPr>
          <a:xfrm>
            <a:off x="1" y="1438001"/>
            <a:ext cx="9143999" cy="4795409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rgbClr val="193C7B"/>
              </a:solidFill>
            </a:endParaRPr>
          </a:p>
        </p:txBody>
      </p:sp>
      <p:sp>
        <p:nvSpPr>
          <p:cNvPr id="12" name="Foliennummernplatzhalter 7">
            <a:extLst>
              <a:ext uri="{FF2B5EF4-FFF2-40B4-BE49-F238E27FC236}">
                <a16:creationId xmlns:a16="http://schemas.microsoft.com/office/drawing/2014/main" id="{0632F75E-E257-4AB6-8708-CB32093D0D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07243" y="6570337"/>
            <a:ext cx="315107" cy="15120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800" b="0">
                <a:solidFill>
                  <a:schemeClr val="accent1"/>
                </a:solidFill>
                <a:latin typeface="CA Metro" panose="00000500000000000000" pitchFamily="2" charset="0"/>
              </a:defRPr>
            </a:lvl1pPr>
          </a:lstStyle>
          <a:p>
            <a:fld id="{82EA1D04-CA53-4DE3-84A8-2B63E41036C9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0" name="Textplatzhalter 27">
            <a:extLst>
              <a:ext uri="{FF2B5EF4-FFF2-40B4-BE49-F238E27FC236}">
                <a16:creationId xmlns:a16="http://schemas.microsoft.com/office/drawing/2014/main" id="{D40BC13C-6160-4C50-B6CD-3F4E4442E07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3850" y="441202"/>
            <a:ext cx="8496300" cy="828297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90000"/>
              </a:lnSpc>
              <a:buNone/>
              <a:defRPr sz="3400" b="1" cap="all" baseline="0">
                <a:solidFill>
                  <a:schemeClr val="accent1"/>
                </a:solidFill>
                <a:latin typeface="CA Metro ExtraBold" panose="00000900000000000000" pitchFamily="2" charset="0"/>
              </a:defRPr>
            </a:lvl1pPr>
          </a:lstStyle>
          <a:p>
            <a:pPr algn="ctr">
              <a:lnSpc>
                <a:spcPct val="90000"/>
              </a:lnSpc>
            </a:pPr>
            <a:r>
              <a:rPr lang="de-DE" sz="3400" b="1" dirty="0">
                <a:solidFill>
                  <a:srgbClr val="14447F"/>
                </a:solidFill>
                <a:latin typeface="CA Metro ExtraBold" pitchFamily="2" charset="77"/>
                <a:ea typeface="CA Metro ExtraBold" charset="0"/>
                <a:cs typeface="CA Metro ExtraBold" charset="0"/>
              </a:rPr>
              <a:t>HEADLINE CA METRO EXTRA BOLD</a:t>
            </a:r>
            <a:r>
              <a:rPr lang="de-DE" sz="3400" b="1" dirty="0">
                <a:solidFill>
                  <a:srgbClr val="14447F"/>
                </a:solidFill>
                <a:latin typeface="CA Metro ExtraBold" charset="0"/>
                <a:ea typeface="CA Metro ExtraBold" charset="0"/>
                <a:cs typeface="CA Metro ExtraBold" charset="0"/>
              </a:rPr>
              <a:t> 34PT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9277736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two lines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liennummernplatzhalter 7">
            <a:extLst>
              <a:ext uri="{FF2B5EF4-FFF2-40B4-BE49-F238E27FC236}">
                <a16:creationId xmlns:a16="http://schemas.microsoft.com/office/drawing/2014/main" id="{1DFA8181-331B-45F0-A517-1A2D3FF0B1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07243" y="6570337"/>
            <a:ext cx="315107" cy="15120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800" b="0">
                <a:solidFill>
                  <a:schemeClr val="accent1"/>
                </a:solidFill>
                <a:latin typeface="CA Metro" panose="00000500000000000000" pitchFamily="2" charset="0"/>
              </a:defRPr>
            </a:lvl1pPr>
          </a:lstStyle>
          <a:p>
            <a:fld id="{82EA1D04-CA53-4DE3-84A8-2B63E41036C9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0" name="Textplatzhalter 2">
            <a:extLst>
              <a:ext uri="{FF2B5EF4-FFF2-40B4-BE49-F238E27FC236}">
                <a16:creationId xmlns:a16="http://schemas.microsoft.com/office/drawing/2014/main" id="{E6AB6183-282C-489D-B3CE-680433A1558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23850" y="2220149"/>
            <a:ext cx="8492348" cy="40885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Font typeface="CA Metro" panose="00000500000000000000" pitchFamily="2" charset="0"/>
              <a:buNone/>
              <a:defRPr sz="1500"/>
            </a:lvl1pPr>
            <a:lvl2pPr marL="450850" indent="-182563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Font typeface="CA Metro" panose="00000500000000000000" pitchFamily="2" charset="0"/>
              <a:buChar char="̸"/>
              <a:defRPr sz="1500"/>
            </a:lvl2pPr>
            <a:lvl3pPr marL="719138" indent="-180975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Font typeface="CA Metro" panose="00000500000000000000" pitchFamily="2" charset="0"/>
              <a:buChar char="̸"/>
              <a:defRPr sz="1500"/>
            </a:lvl3pPr>
            <a:lvl4pPr marL="1600200" indent="-228600">
              <a:buClr>
                <a:schemeClr val="tx1"/>
              </a:buClr>
              <a:buFont typeface="CA Metro" panose="00000500000000000000" pitchFamily="2" charset="0"/>
              <a:buChar char="̸"/>
              <a:defRPr sz="1500"/>
            </a:lvl4pPr>
            <a:lvl5pPr marL="2057400" indent="-228600">
              <a:buClr>
                <a:schemeClr val="tx1"/>
              </a:buClr>
              <a:buFont typeface="CA Metro" panose="00000500000000000000" pitchFamily="2" charset="0"/>
              <a:buChar char="̸"/>
              <a:defRPr sz="1500"/>
            </a:lvl5pPr>
          </a:lstStyle>
          <a:p>
            <a:pPr lvl="0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endParaRPr lang="de-DE" dirty="0"/>
          </a:p>
        </p:txBody>
      </p:sp>
      <p:sp>
        <p:nvSpPr>
          <p:cNvPr id="7" name="Textplatzhalter 27">
            <a:extLst>
              <a:ext uri="{FF2B5EF4-FFF2-40B4-BE49-F238E27FC236}">
                <a16:creationId xmlns:a16="http://schemas.microsoft.com/office/drawing/2014/main" id="{F61C496A-6665-42C1-ACB2-42A698A0AC1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3850" y="441202"/>
            <a:ext cx="8496300" cy="1431412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3400" b="1" cap="all" baseline="0">
                <a:solidFill>
                  <a:schemeClr val="accent1"/>
                </a:solidFill>
                <a:latin typeface="CA Metro ExtraBold" panose="00000900000000000000" pitchFamily="2" charset="0"/>
              </a:defRPr>
            </a:lvl1pPr>
          </a:lstStyle>
          <a:p>
            <a:pPr algn="ctr">
              <a:lnSpc>
                <a:spcPct val="90000"/>
              </a:lnSpc>
            </a:pPr>
            <a:r>
              <a:rPr lang="de-DE" sz="3400" b="1" dirty="0">
                <a:solidFill>
                  <a:srgbClr val="14447F"/>
                </a:solidFill>
                <a:latin typeface="CA Metro ExtraBold" charset="0"/>
                <a:ea typeface="CA Metro ExtraBold" charset="0"/>
                <a:cs typeface="CA Metro ExtraBold" charset="0"/>
              </a:rPr>
              <a:t>TWO LINES HEADLINE </a:t>
            </a:r>
            <a:r>
              <a:rPr lang="de-DE" sz="3400" b="1" dirty="0">
                <a:solidFill>
                  <a:srgbClr val="14447F"/>
                </a:solidFill>
                <a:latin typeface="CA Metro ExtraBold" pitchFamily="2" charset="77"/>
                <a:ea typeface="CA Metro ExtraBold" charset="0"/>
                <a:cs typeface="CA Metro ExtraBold" charset="0"/>
              </a:rPr>
              <a:t>CA METRO </a:t>
            </a:r>
            <a:br>
              <a:rPr lang="de-DE" sz="3400" b="1" dirty="0">
                <a:solidFill>
                  <a:srgbClr val="14447F"/>
                </a:solidFill>
                <a:latin typeface="CA Metro ExtraBold" pitchFamily="2" charset="77"/>
                <a:ea typeface="CA Metro ExtraBold" charset="0"/>
                <a:cs typeface="CA Metro ExtraBold" charset="0"/>
              </a:rPr>
            </a:br>
            <a:r>
              <a:rPr lang="de-DE" sz="3400" b="1" dirty="0">
                <a:solidFill>
                  <a:srgbClr val="14447F"/>
                </a:solidFill>
                <a:latin typeface="CA Metro ExtraBold" pitchFamily="2" charset="77"/>
                <a:ea typeface="CA Metro ExtraBold" charset="0"/>
                <a:cs typeface="CA Metro ExtraBold" charset="0"/>
              </a:rPr>
              <a:t>EXTRA BOLD</a:t>
            </a:r>
            <a:r>
              <a:rPr lang="de-DE" sz="3400" b="1" dirty="0">
                <a:solidFill>
                  <a:srgbClr val="14447F"/>
                </a:solidFill>
                <a:latin typeface="CA Metro ExtraBold" charset="0"/>
                <a:ea typeface="CA Metro ExtraBold" charset="0"/>
                <a:cs typeface="CA Metro ExtraBold" charset="0"/>
              </a:rPr>
              <a:t> 34PT– EXCEPTIONAL ONLY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7036490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basis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liennummernplatzhalter 7">
            <a:extLst>
              <a:ext uri="{FF2B5EF4-FFF2-40B4-BE49-F238E27FC236}">
                <a16:creationId xmlns:a16="http://schemas.microsoft.com/office/drawing/2014/main" id="{0632F75E-E257-4AB6-8708-CB32093D0D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07243" y="6570337"/>
            <a:ext cx="315107" cy="15120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800" b="0">
                <a:solidFill>
                  <a:schemeClr val="accent1"/>
                </a:solidFill>
                <a:latin typeface="CA Metro" panose="00000500000000000000" pitchFamily="2" charset="0"/>
              </a:defRPr>
            </a:lvl1pPr>
          </a:lstStyle>
          <a:p>
            <a:fld id="{82EA1D04-CA53-4DE3-84A8-2B63E41036C9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8" name="Textplatzhalter 15">
            <a:extLst>
              <a:ext uri="{FF2B5EF4-FFF2-40B4-BE49-F238E27FC236}">
                <a16:creationId xmlns:a16="http://schemas.microsoft.com/office/drawing/2014/main" id="{16C8FD67-58CE-46A5-AB77-194364085F2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23850" y="1722984"/>
            <a:ext cx="8492348" cy="582982"/>
          </a:xfrm>
          <a:prstGeom prst="rect">
            <a:avLst/>
          </a:prstGeom>
        </p:spPr>
        <p:txBody>
          <a:bodyPr lIns="0" rIns="0" bIns="0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500" b="0">
                <a:solidFill>
                  <a:schemeClr val="accent1"/>
                </a:solidFill>
                <a:latin typeface="CA Metro" panose="00000500000000000000" pitchFamily="2" charset="0"/>
              </a:defRPr>
            </a:lvl1pPr>
          </a:lstStyle>
          <a:p>
            <a:pPr algn="ctr"/>
            <a:r>
              <a:rPr lang="de-DE" sz="1500" dirty="0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Copy: CA METRO Regular 15pt </a:t>
            </a:r>
            <a:r>
              <a:rPr lang="de-DE" sz="1500" dirty="0" err="1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Lorem</a:t>
            </a:r>
            <a:r>
              <a:rPr lang="de-DE" sz="1500" dirty="0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 </a:t>
            </a:r>
            <a:r>
              <a:rPr lang="de-DE" sz="1500" dirty="0" err="1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ipsum</a:t>
            </a:r>
            <a:r>
              <a:rPr lang="de-DE" sz="1500" dirty="0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 </a:t>
            </a:r>
            <a:r>
              <a:rPr lang="de-DE" sz="1500" dirty="0" err="1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dolor</a:t>
            </a:r>
            <a:r>
              <a:rPr lang="de-DE" sz="1500" dirty="0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 </a:t>
            </a:r>
            <a:r>
              <a:rPr lang="de-DE" sz="1500" dirty="0" err="1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sit</a:t>
            </a:r>
            <a:r>
              <a:rPr lang="de-DE" sz="1500" dirty="0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 </a:t>
            </a:r>
            <a:r>
              <a:rPr lang="de-DE" sz="1500" dirty="0" err="1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amet</a:t>
            </a:r>
            <a:r>
              <a:rPr lang="de-DE" sz="1500" dirty="0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, </a:t>
            </a:r>
            <a:r>
              <a:rPr lang="de-DE" sz="1500" dirty="0" err="1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consetetur</a:t>
            </a:r>
            <a:r>
              <a:rPr lang="de-DE" sz="1500" dirty="0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 </a:t>
            </a:r>
            <a:r>
              <a:rPr lang="de-DE" sz="1500" dirty="0" err="1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sadipscing</a:t>
            </a:r>
            <a:r>
              <a:rPr lang="de-DE" sz="1500" dirty="0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 </a:t>
            </a:r>
            <a:br>
              <a:rPr lang="de-DE" sz="1500" dirty="0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</a:br>
            <a:r>
              <a:rPr lang="de-DE" sz="1500" dirty="0" err="1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eirmod</a:t>
            </a:r>
            <a:r>
              <a:rPr lang="de-DE" sz="1500" dirty="0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 </a:t>
            </a:r>
            <a:r>
              <a:rPr lang="de-DE" sz="1500" dirty="0" err="1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tempor</a:t>
            </a:r>
            <a:r>
              <a:rPr lang="de-DE" sz="1500" dirty="0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 </a:t>
            </a:r>
            <a:r>
              <a:rPr lang="de-DE" sz="1500" dirty="0" err="1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invidunt</a:t>
            </a:r>
            <a:r>
              <a:rPr lang="de-DE" sz="1500" dirty="0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 </a:t>
            </a:r>
            <a:r>
              <a:rPr lang="de-DE" sz="1500" dirty="0" err="1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ut</a:t>
            </a:r>
            <a:r>
              <a:rPr lang="de-DE" sz="1500" dirty="0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 </a:t>
            </a:r>
            <a:r>
              <a:rPr lang="de-DE" sz="1500" dirty="0" err="1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labore</a:t>
            </a:r>
            <a:r>
              <a:rPr lang="de-DE" sz="1500" dirty="0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 et </a:t>
            </a:r>
            <a:r>
              <a:rPr lang="de-DE" sz="1500" dirty="0" err="1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dolore</a:t>
            </a:r>
            <a:r>
              <a:rPr lang="de-DE" sz="1500" dirty="0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 magna </a:t>
            </a:r>
            <a:r>
              <a:rPr lang="de-DE" sz="1500" dirty="0" err="1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aliquyam</a:t>
            </a:r>
            <a:r>
              <a:rPr lang="de-DE" sz="1500" dirty="0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 </a:t>
            </a:r>
            <a:r>
              <a:rPr lang="de-DE" sz="1500" dirty="0" err="1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erat</a:t>
            </a:r>
            <a:r>
              <a:rPr lang="de-DE" sz="1500" dirty="0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, sed </a:t>
            </a:r>
            <a:r>
              <a:rPr lang="de-DE" sz="1500" dirty="0" err="1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diam</a:t>
            </a:r>
            <a:r>
              <a:rPr lang="de-DE" sz="1500" dirty="0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 </a:t>
            </a:r>
            <a:r>
              <a:rPr lang="de-DE" sz="1500" dirty="0" err="1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voluptua</a:t>
            </a:r>
            <a:r>
              <a:rPr lang="de-DE" sz="1500" dirty="0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.</a:t>
            </a:r>
            <a:endParaRPr lang="de-DE" sz="1500" dirty="0">
              <a:solidFill>
                <a:srgbClr val="14447F"/>
              </a:solidFill>
              <a:latin typeface="CA Metro" pitchFamily="2" charset="77"/>
              <a:ea typeface="CA Metro ExtraBold" charset="0"/>
              <a:cs typeface="CA Metro ExtraBold" charset="0"/>
            </a:endParaRPr>
          </a:p>
        </p:txBody>
      </p:sp>
      <p:sp>
        <p:nvSpPr>
          <p:cNvPr id="7" name="Textplatzhalter 27">
            <a:extLst>
              <a:ext uri="{FF2B5EF4-FFF2-40B4-BE49-F238E27FC236}">
                <a16:creationId xmlns:a16="http://schemas.microsoft.com/office/drawing/2014/main" id="{63CA48AC-BEB2-4A67-B552-FDD73E6DFE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3850" y="441202"/>
            <a:ext cx="8496300" cy="828297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90000"/>
              </a:lnSpc>
              <a:buNone/>
              <a:defRPr sz="3400" b="1" cap="all" baseline="0">
                <a:solidFill>
                  <a:schemeClr val="accent1"/>
                </a:solidFill>
                <a:latin typeface="CA Metro ExtraBold" panose="00000900000000000000" pitchFamily="2" charset="0"/>
              </a:defRPr>
            </a:lvl1pPr>
          </a:lstStyle>
          <a:p>
            <a:pPr algn="ctr">
              <a:lnSpc>
                <a:spcPct val="90000"/>
              </a:lnSpc>
            </a:pPr>
            <a:r>
              <a:rPr lang="de-DE" sz="3400" b="1" dirty="0">
                <a:solidFill>
                  <a:srgbClr val="14447F"/>
                </a:solidFill>
                <a:latin typeface="CA Metro ExtraBold" pitchFamily="2" charset="77"/>
                <a:ea typeface="CA Metro ExtraBold" charset="0"/>
                <a:cs typeface="CA Metro ExtraBold" charset="0"/>
              </a:rPr>
              <a:t>HEADLINE CA METRO EXTRA BOLD</a:t>
            </a:r>
            <a:r>
              <a:rPr lang="de-DE" sz="3400" b="1" dirty="0">
                <a:solidFill>
                  <a:srgbClr val="14447F"/>
                </a:solidFill>
                <a:latin typeface="CA Metro ExtraBold" charset="0"/>
                <a:ea typeface="CA Metro ExtraBold" charset="0"/>
                <a:cs typeface="CA Metro ExtraBold" charset="0"/>
              </a:rPr>
              <a:t> 34PT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3648769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basis headline two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liennummernplatzhalter 7">
            <a:extLst>
              <a:ext uri="{FF2B5EF4-FFF2-40B4-BE49-F238E27FC236}">
                <a16:creationId xmlns:a16="http://schemas.microsoft.com/office/drawing/2014/main" id="{1DFA8181-331B-45F0-A517-1A2D3FF0B1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07243" y="6570337"/>
            <a:ext cx="315107" cy="15120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800" b="0">
                <a:solidFill>
                  <a:schemeClr val="accent1"/>
                </a:solidFill>
                <a:latin typeface="CA Metro" panose="00000500000000000000" pitchFamily="2" charset="0"/>
              </a:defRPr>
            </a:lvl1pPr>
          </a:lstStyle>
          <a:p>
            <a:fld id="{82EA1D04-CA53-4DE3-84A8-2B63E41036C9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8" name="Textplatzhalter 15">
            <a:extLst>
              <a:ext uri="{FF2B5EF4-FFF2-40B4-BE49-F238E27FC236}">
                <a16:creationId xmlns:a16="http://schemas.microsoft.com/office/drawing/2014/main" id="{84522E2D-F896-4753-859B-A2A5E77FCCA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23850" y="2227257"/>
            <a:ext cx="8492348" cy="582982"/>
          </a:xfrm>
          <a:prstGeom prst="rect">
            <a:avLst/>
          </a:prstGeom>
        </p:spPr>
        <p:txBody>
          <a:bodyPr lIns="0" rIns="0" bIns="0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500" b="0">
                <a:solidFill>
                  <a:schemeClr val="accent1"/>
                </a:solidFill>
                <a:latin typeface="CA Metro" panose="00000500000000000000" pitchFamily="2" charset="0"/>
              </a:defRPr>
            </a:lvl1pPr>
          </a:lstStyle>
          <a:p>
            <a:pPr algn="ctr"/>
            <a:r>
              <a:rPr lang="de-DE" sz="1500" dirty="0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Copy: CA METRO Regular 15pt </a:t>
            </a:r>
            <a:r>
              <a:rPr lang="de-DE" sz="1500" dirty="0" err="1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Lorem</a:t>
            </a:r>
            <a:r>
              <a:rPr lang="de-DE" sz="1500" dirty="0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 </a:t>
            </a:r>
            <a:r>
              <a:rPr lang="de-DE" sz="1500" dirty="0" err="1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ipsum</a:t>
            </a:r>
            <a:r>
              <a:rPr lang="de-DE" sz="1500" dirty="0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 </a:t>
            </a:r>
            <a:r>
              <a:rPr lang="de-DE" sz="1500" dirty="0" err="1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dolor</a:t>
            </a:r>
            <a:r>
              <a:rPr lang="de-DE" sz="1500" dirty="0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 </a:t>
            </a:r>
            <a:r>
              <a:rPr lang="de-DE" sz="1500" dirty="0" err="1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sit</a:t>
            </a:r>
            <a:r>
              <a:rPr lang="de-DE" sz="1500" dirty="0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 </a:t>
            </a:r>
            <a:r>
              <a:rPr lang="de-DE" sz="1500" dirty="0" err="1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amet</a:t>
            </a:r>
            <a:r>
              <a:rPr lang="de-DE" sz="1500" dirty="0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, </a:t>
            </a:r>
            <a:r>
              <a:rPr lang="de-DE" sz="1500" dirty="0" err="1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consetetur</a:t>
            </a:r>
            <a:r>
              <a:rPr lang="de-DE" sz="1500" dirty="0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 </a:t>
            </a:r>
            <a:r>
              <a:rPr lang="de-DE" sz="1500" dirty="0" err="1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sadipscing</a:t>
            </a:r>
            <a:r>
              <a:rPr lang="de-DE" sz="1500" dirty="0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 </a:t>
            </a:r>
            <a:br>
              <a:rPr lang="de-DE" sz="1500" dirty="0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</a:br>
            <a:r>
              <a:rPr lang="de-DE" sz="1500" dirty="0" err="1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eirmod</a:t>
            </a:r>
            <a:r>
              <a:rPr lang="de-DE" sz="1500" dirty="0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 </a:t>
            </a:r>
            <a:r>
              <a:rPr lang="de-DE" sz="1500" dirty="0" err="1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tempor</a:t>
            </a:r>
            <a:r>
              <a:rPr lang="de-DE" sz="1500" dirty="0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 </a:t>
            </a:r>
            <a:r>
              <a:rPr lang="de-DE" sz="1500" dirty="0" err="1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invidunt</a:t>
            </a:r>
            <a:r>
              <a:rPr lang="de-DE" sz="1500" dirty="0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 </a:t>
            </a:r>
            <a:r>
              <a:rPr lang="de-DE" sz="1500" dirty="0" err="1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ut</a:t>
            </a:r>
            <a:r>
              <a:rPr lang="de-DE" sz="1500" dirty="0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 </a:t>
            </a:r>
            <a:r>
              <a:rPr lang="de-DE" sz="1500" dirty="0" err="1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labore</a:t>
            </a:r>
            <a:r>
              <a:rPr lang="de-DE" sz="1500" dirty="0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 et </a:t>
            </a:r>
            <a:r>
              <a:rPr lang="de-DE" sz="1500" dirty="0" err="1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dolore</a:t>
            </a:r>
            <a:r>
              <a:rPr lang="de-DE" sz="1500" dirty="0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 magna </a:t>
            </a:r>
            <a:r>
              <a:rPr lang="de-DE" sz="1500" dirty="0" err="1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aliquyam</a:t>
            </a:r>
            <a:r>
              <a:rPr lang="de-DE" sz="1500" dirty="0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 </a:t>
            </a:r>
            <a:r>
              <a:rPr lang="de-DE" sz="1500" dirty="0" err="1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erat</a:t>
            </a:r>
            <a:r>
              <a:rPr lang="de-DE" sz="1500" dirty="0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, sed </a:t>
            </a:r>
            <a:r>
              <a:rPr lang="de-DE" sz="1500" dirty="0" err="1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diam</a:t>
            </a:r>
            <a:r>
              <a:rPr lang="de-DE" sz="1500" dirty="0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 </a:t>
            </a:r>
            <a:r>
              <a:rPr lang="de-DE" sz="1500" dirty="0" err="1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voluptua</a:t>
            </a:r>
            <a:r>
              <a:rPr lang="de-DE" sz="1500" dirty="0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.</a:t>
            </a:r>
            <a:endParaRPr lang="de-DE" sz="1500" dirty="0">
              <a:solidFill>
                <a:srgbClr val="14447F"/>
              </a:solidFill>
              <a:latin typeface="CA Metro" pitchFamily="2" charset="77"/>
              <a:ea typeface="CA Metro ExtraBold" charset="0"/>
              <a:cs typeface="CA Metro ExtraBold" charset="0"/>
            </a:endParaRPr>
          </a:p>
        </p:txBody>
      </p:sp>
      <p:sp>
        <p:nvSpPr>
          <p:cNvPr id="7" name="Textplatzhalter 27">
            <a:extLst>
              <a:ext uri="{FF2B5EF4-FFF2-40B4-BE49-F238E27FC236}">
                <a16:creationId xmlns:a16="http://schemas.microsoft.com/office/drawing/2014/main" id="{DD919997-E9AC-4157-AE0F-86F6F349782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3850" y="441202"/>
            <a:ext cx="8496300" cy="1431412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3400" b="1" cap="all" baseline="0">
                <a:solidFill>
                  <a:schemeClr val="accent1"/>
                </a:solidFill>
                <a:latin typeface="CA Metro ExtraBold" panose="00000900000000000000" pitchFamily="2" charset="0"/>
              </a:defRPr>
            </a:lvl1pPr>
          </a:lstStyle>
          <a:p>
            <a:pPr algn="ctr">
              <a:lnSpc>
                <a:spcPct val="90000"/>
              </a:lnSpc>
            </a:pPr>
            <a:r>
              <a:rPr lang="de-DE" sz="3400" b="1" dirty="0">
                <a:solidFill>
                  <a:srgbClr val="14447F"/>
                </a:solidFill>
                <a:latin typeface="CA Metro ExtraBold" charset="0"/>
                <a:ea typeface="CA Metro ExtraBold" charset="0"/>
                <a:cs typeface="CA Metro ExtraBold" charset="0"/>
              </a:rPr>
              <a:t>TWO LINES HEADLINE </a:t>
            </a:r>
            <a:r>
              <a:rPr lang="de-DE" sz="3400" b="1" dirty="0">
                <a:solidFill>
                  <a:srgbClr val="14447F"/>
                </a:solidFill>
                <a:latin typeface="CA Metro ExtraBold" pitchFamily="2" charset="77"/>
                <a:ea typeface="CA Metro ExtraBold" charset="0"/>
                <a:cs typeface="CA Metro ExtraBold" charset="0"/>
              </a:rPr>
              <a:t>CA METRO </a:t>
            </a:r>
            <a:br>
              <a:rPr lang="de-DE" sz="3400" b="1" dirty="0">
                <a:solidFill>
                  <a:srgbClr val="14447F"/>
                </a:solidFill>
                <a:latin typeface="CA Metro ExtraBold" pitchFamily="2" charset="77"/>
                <a:ea typeface="CA Metro ExtraBold" charset="0"/>
                <a:cs typeface="CA Metro ExtraBold" charset="0"/>
              </a:rPr>
            </a:br>
            <a:r>
              <a:rPr lang="de-DE" sz="3400" b="1" dirty="0">
                <a:solidFill>
                  <a:srgbClr val="14447F"/>
                </a:solidFill>
                <a:latin typeface="CA Metro ExtraBold" pitchFamily="2" charset="77"/>
                <a:ea typeface="CA Metro ExtraBold" charset="0"/>
                <a:cs typeface="CA Metro ExtraBold" charset="0"/>
              </a:rPr>
              <a:t>EXTRA BOLD</a:t>
            </a:r>
            <a:r>
              <a:rPr lang="de-DE" sz="3400" b="1" dirty="0">
                <a:solidFill>
                  <a:srgbClr val="14447F"/>
                </a:solidFill>
                <a:latin typeface="CA Metro ExtraBold" charset="0"/>
                <a:ea typeface="CA Metro ExtraBold" charset="0"/>
                <a:cs typeface="CA Metro ExtraBold" charset="0"/>
              </a:rPr>
              <a:t> 34PT– EXCEPTIONAL ONLY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7144475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ultiply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8B897176-5F54-4647-848E-CA4C02C88B73}"/>
              </a:ext>
            </a:extLst>
          </p:cNvPr>
          <p:cNvGrpSpPr/>
          <p:nvPr/>
        </p:nvGrpSpPr>
        <p:grpSpPr>
          <a:xfrm>
            <a:off x="-1" y="1223750"/>
            <a:ext cx="9144001" cy="5708876"/>
            <a:chOff x="-1" y="1223750"/>
            <a:chExt cx="9144001" cy="5708876"/>
          </a:xfrm>
        </p:grpSpPr>
        <p:pic>
          <p:nvPicPr>
            <p:cNvPr id="4" name="Bild 26">
              <a:extLst>
                <a:ext uri="{FF2B5EF4-FFF2-40B4-BE49-F238E27FC236}">
                  <a16:creationId xmlns:a16="http://schemas.microsoft.com/office/drawing/2014/main" id="{52AF81E5-7069-49AA-BAB3-730AE0F7BDB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2" r="4927" b="20255"/>
            <a:stretch/>
          </p:blipFill>
          <p:spPr>
            <a:xfrm>
              <a:off x="0" y="1223750"/>
              <a:ext cx="9144000" cy="5445338"/>
            </a:xfrm>
            <a:prstGeom prst="rect">
              <a:avLst/>
            </a:prstGeom>
          </p:spPr>
        </p:pic>
        <p:sp>
          <p:nvSpPr>
            <p:cNvPr id="5" name="Rectangle 36">
              <a:extLst>
                <a:ext uri="{FF2B5EF4-FFF2-40B4-BE49-F238E27FC236}">
                  <a16:creationId xmlns:a16="http://schemas.microsoft.com/office/drawing/2014/main" id="{3B5DFFB8-46E4-428A-BE70-FE1B0731DD91}"/>
                </a:ext>
              </a:extLst>
            </p:cNvPr>
            <p:cNvSpPr/>
            <p:nvPr/>
          </p:nvSpPr>
          <p:spPr>
            <a:xfrm>
              <a:off x="-1" y="4536961"/>
              <a:ext cx="9144001" cy="2395665"/>
            </a:xfrm>
            <a:prstGeom prst="rect">
              <a:avLst/>
            </a:prstGeom>
            <a:solidFill>
              <a:srgbClr val="FFE5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36000" rtlCol="0" anchor="ctr"/>
            <a:lstStyle/>
            <a:p>
              <a:pPr algn="ctr"/>
              <a:endParaRPr lang="en-US"/>
            </a:p>
          </p:txBody>
        </p:sp>
      </p:grpSp>
      <p:sp>
        <p:nvSpPr>
          <p:cNvPr id="47" name="Foliennummernplatzhalter 7">
            <a:extLst>
              <a:ext uri="{FF2B5EF4-FFF2-40B4-BE49-F238E27FC236}">
                <a16:creationId xmlns:a16="http://schemas.microsoft.com/office/drawing/2014/main" id="{C5B49569-1B4B-46DC-9978-D6122180C6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07243" y="6570337"/>
            <a:ext cx="315107" cy="15120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800" b="0">
                <a:solidFill>
                  <a:schemeClr val="accent1"/>
                </a:solidFill>
                <a:latin typeface="CA Metro" panose="00000500000000000000" pitchFamily="2" charset="0"/>
              </a:defRPr>
            </a:lvl1pPr>
          </a:lstStyle>
          <a:p>
            <a:fld id="{82EA1D04-CA53-4DE3-84A8-2B63E41036C9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DC303768-01C1-44E6-97A6-0121F10BF0B8}"/>
              </a:ext>
            </a:extLst>
          </p:cNvPr>
          <p:cNvSpPr txBox="1"/>
          <p:nvPr/>
        </p:nvSpPr>
        <p:spPr>
          <a:xfrm>
            <a:off x="324190" y="6571593"/>
            <a:ext cx="1307581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800" dirty="0" err="1">
                <a:solidFill>
                  <a:schemeClr val="accent1"/>
                </a:solidFill>
                <a:latin typeface="CA Metro" panose="00000500000000000000" pitchFamily="2" charset="0"/>
              </a:rPr>
              <a:t>Strictly</a:t>
            </a:r>
            <a:r>
              <a:rPr lang="de-DE" sz="800" dirty="0">
                <a:solidFill>
                  <a:schemeClr val="accent1"/>
                </a:solidFill>
                <a:latin typeface="CA Metro" panose="00000500000000000000" pitchFamily="2" charset="0"/>
              </a:rPr>
              <a:t> </a:t>
            </a:r>
            <a:r>
              <a:rPr lang="de-DE" sz="800" dirty="0" err="1">
                <a:solidFill>
                  <a:schemeClr val="accent1"/>
                </a:solidFill>
                <a:latin typeface="CA Metro" panose="00000500000000000000" pitchFamily="2" charset="0"/>
              </a:rPr>
              <a:t>Confidential</a:t>
            </a:r>
            <a:endParaRPr lang="de-DE" sz="800" dirty="0">
              <a:solidFill>
                <a:schemeClr val="accent1"/>
              </a:solidFill>
              <a:latin typeface="CA Metro" panose="00000500000000000000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6827351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ultiply Images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8B897176-5F54-4647-848E-CA4C02C88B73}"/>
              </a:ext>
            </a:extLst>
          </p:cNvPr>
          <p:cNvGrpSpPr/>
          <p:nvPr/>
        </p:nvGrpSpPr>
        <p:grpSpPr>
          <a:xfrm>
            <a:off x="-1" y="1223750"/>
            <a:ext cx="9144001" cy="5708876"/>
            <a:chOff x="-1" y="1223750"/>
            <a:chExt cx="9144001" cy="5708876"/>
          </a:xfrm>
        </p:grpSpPr>
        <p:pic>
          <p:nvPicPr>
            <p:cNvPr id="4" name="Bild 26">
              <a:extLst>
                <a:ext uri="{FF2B5EF4-FFF2-40B4-BE49-F238E27FC236}">
                  <a16:creationId xmlns:a16="http://schemas.microsoft.com/office/drawing/2014/main" id="{52AF81E5-7069-49AA-BAB3-730AE0F7BDB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2" r="4927" b="20255"/>
            <a:stretch/>
          </p:blipFill>
          <p:spPr>
            <a:xfrm>
              <a:off x="0" y="1223750"/>
              <a:ext cx="9144000" cy="5445338"/>
            </a:xfrm>
            <a:prstGeom prst="rect">
              <a:avLst/>
            </a:prstGeom>
          </p:spPr>
        </p:pic>
        <p:sp>
          <p:nvSpPr>
            <p:cNvPr id="5" name="Rectangle 36">
              <a:extLst>
                <a:ext uri="{FF2B5EF4-FFF2-40B4-BE49-F238E27FC236}">
                  <a16:creationId xmlns:a16="http://schemas.microsoft.com/office/drawing/2014/main" id="{3B5DFFB8-46E4-428A-BE70-FE1B0731DD91}"/>
                </a:ext>
              </a:extLst>
            </p:cNvPr>
            <p:cNvSpPr/>
            <p:nvPr/>
          </p:nvSpPr>
          <p:spPr>
            <a:xfrm>
              <a:off x="-1" y="4536961"/>
              <a:ext cx="9144001" cy="2395665"/>
            </a:xfrm>
            <a:prstGeom prst="rect">
              <a:avLst/>
            </a:prstGeom>
            <a:solidFill>
              <a:srgbClr val="FFE5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36000" rtlCol="0" anchor="ctr"/>
            <a:lstStyle/>
            <a:p>
              <a:pPr algn="ctr"/>
              <a:endParaRPr lang="en-US"/>
            </a:p>
          </p:txBody>
        </p:sp>
      </p:grpSp>
      <p:sp>
        <p:nvSpPr>
          <p:cNvPr id="29" name="Textplatzhalter 27">
            <a:extLst>
              <a:ext uri="{FF2B5EF4-FFF2-40B4-BE49-F238E27FC236}">
                <a16:creationId xmlns:a16="http://schemas.microsoft.com/office/drawing/2014/main" id="{2CD4938C-0275-40EE-B00B-C9110638C10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352515" y="1634735"/>
            <a:ext cx="826832" cy="26454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800">
                <a:solidFill>
                  <a:schemeClr val="accent1"/>
                </a:solidFill>
                <a:latin typeface="CA Metro" panose="00000500000000000000" pitchFamily="2" charset="0"/>
              </a:defRPr>
            </a:lvl1pPr>
          </a:lstStyle>
          <a:p>
            <a:r>
              <a:rPr lang="de-DE" dirty="0"/>
              <a:t>C</a:t>
            </a:r>
            <a:r>
              <a:rPr lang="de-DE" sz="800" dirty="0">
                <a:solidFill>
                  <a:srgbClr val="14447F"/>
                </a:solidFill>
                <a:latin typeface="CA Metro" pitchFamily="2" charset="77"/>
              </a:rPr>
              <a:t>aption CA METRO</a:t>
            </a:r>
            <a:br>
              <a:rPr lang="de-DE" sz="800" dirty="0">
                <a:solidFill>
                  <a:srgbClr val="14447F"/>
                </a:solidFill>
                <a:latin typeface="CA Metro" pitchFamily="2" charset="77"/>
              </a:rPr>
            </a:br>
            <a:r>
              <a:rPr lang="de-DE" sz="800" dirty="0">
                <a:solidFill>
                  <a:srgbClr val="14447F"/>
                </a:solidFill>
                <a:latin typeface="CA Metro" pitchFamily="2" charset="77"/>
              </a:rPr>
              <a:t>Regular 8pt</a:t>
            </a:r>
          </a:p>
        </p:txBody>
      </p:sp>
      <p:sp>
        <p:nvSpPr>
          <p:cNvPr id="31" name="Textplatzhalter 27">
            <a:extLst>
              <a:ext uri="{FF2B5EF4-FFF2-40B4-BE49-F238E27FC236}">
                <a16:creationId xmlns:a16="http://schemas.microsoft.com/office/drawing/2014/main" id="{B852B8D2-0193-47E8-BDDA-F988A40ED3A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42797" y="3357227"/>
            <a:ext cx="1835149" cy="18942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800">
                <a:solidFill>
                  <a:schemeClr val="accent1"/>
                </a:solidFill>
                <a:latin typeface="CA Metro" panose="00000500000000000000" pitchFamily="2" charset="0"/>
              </a:defRPr>
            </a:lvl1pPr>
          </a:lstStyle>
          <a:p>
            <a:r>
              <a:rPr lang="de-DE" dirty="0"/>
              <a:t>C</a:t>
            </a:r>
            <a:r>
              <a:rPr lang="de-DE" sz="800" dirty="0">
                <a:solidFill>
                  <a:srgbClr val="14447F"/>
                </a:solidFill>
                <a:latin typeface="CA Metro" pitchFamily="2" charset="77"/>
              </a:rPr>
              <a:t>aption CA METRO Regular 8pt</a:t>
            </a:r>
          </a:p>
        </p:txBody>
      </p:sp>
      <p:sp>
        <p:nvSpPr>
          <p:cNvPr id="33" name="Textplatzhalter 27">
            <a:extLst>
              <a:ext uri="{FF2B5EF4-FFF2-40B4-BE49-F238E27FC236}">
                <a16:creationId xmlns:a16="http://schemas.microsoft.com/office/drawing/2014/main" id="{2E54A414-947F-4B8F-814D-E654349729A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42796" y="6175484"/>
            <a:ext cx="1836551" cy="19919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800">
                <a:solidFill>
                  <a:schemeClr val="accent1"/>
                </a:solidFill>
                <a:latin typeface="CA Metro" panose="00000500000000000000" pitchFamily="2" charset="0"/>
              </a:defRPr>
            </a:lvl1pPr>
          </a:lstStyle>
          <a:p>
            <a:r>
              <a:rPr lang="de-DE" dirty="0"/>
              <a:t>C</a:t>
            </a:r>
            <a:r>
              <a:rPr lang="de-DE" sz="800" dirty="0">
                <a:solidFill>
                  <a:srgbClr val="14447F"/>
                </a:solidFill>
                <a:latin typeface="CA Metro" pitchFamily="2" charset="77"/>
              </a:rPr>
              <a:t>aption CA METRO Regular 8pt</a:t>
            </a:r>
          </a:p>
        </p:txBody>
      </p:sp>
      <p:sp>
        <p:nvSpPr>
          <p:cNvPr id="34" name="Bildplatzhalter 5">
            <a:extLst>
              <a:ext uri="{FF2B5EF4-FFF2-40B4-BE49-F238E27FC236}">
                <a16:creationId xmlns:a16="http://schemas.microsoft.com/office/drawing/2014/main" id="{587A5C41-3BE9-4822-8EE4-2B9EAB18473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42795" y="3600106"/>
            <a:ext cx="1835151" cy="25295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accent1"/>
                </a:solidFill>
                <a:latin typeface="CA Metro" panose="000005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on the icon to add a picture</a:t>
            </a:r>
            <a:endParaRPr lang="de-DE" dirty="0"/>
          </a:p>
        </p:txBody>
      </p:sp>
      <p:sp>
        <p:nvSpPr>
          <p:cNvPr id="35" name="Bildplatzhalter 5">
            <a:extLst>
              <a:ext uri="{FF2B5EF4-FFF2-40B4-BE49-F238E27FC236}">
                <a16:creationId xmlns:a16="http://schemas.microsoft.com/office/drawing/2014/main" id="{A3010978-56BA-4A25-842C-AF12C843F360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342797" y="2061274"/>
            <a:ext cx="1835150" cy="12500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accent1"/>
                </a:solidFill>
                <a:latin typeface="CA Metro" panose="000005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on the icon to add a picture</a:t>
            </a:r>
            <a:endParaRPr lang="de-DE" dirty="0"/>
          </a:p>
        </p:txBody>
      </p:sp>
      <p:sp>
        <p:nvSpPr>
          <p:cNvPr id="36" name="Bildplatzhalter 5">
            <a:extLst>
              <a:ext uri="{FF2B5EF4-FFF2-40B4-BE49-F238E27FC236}">
                <a16:creationId xmlns:a16="http://schemas.microsoft.com/office/drawing/2014/main" id="{84CE9FBC-8414-4703-BED2-6950345D1CC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352515" y="552356"/>
            <a:ext cx="826831" cy="103650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accent1"/>
                </a:solidFill>
                <a:latin typeface="CA Metro" panose="000005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on the icon to add a picture</a:t>
            </a:r>
            <a:endParaRPr lang="de-DE" dirty="0"/>
          </a:p>
        </p:txBody>
      </p:sp>
      <p:sp>
        <p:nvSpPr>
          <p:cNvPr id="39" name="Textplatzhalter 27">
            <a:extLst>
              <a:ext uri="{FF2B5EF4-FFF2-40B4-BE49-F238E27FC236}">
                <a16:creationId xmlns:a16="http://schemas.microsoft.com/office/drawing/2014/main" id="{F0B80251-3D5A-4166-8679-AE8A4508CD8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529457" y="3250547"/>
            <a:ext cx="1856769" cy="18942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800">
                <a:solidFill>
                  <a:schemeClr val="accent1"/>
                </a:solidFill>
                <a:latin typeface="CA Metro" panose="00000500000000000000" pitchFamily="2" charset="0"/>
              </a:defRPr>
            </a:lvl1pPr>
          </a:lstStyle>
          <a:p>
            <a:r>
              <a:rPr lang="de-DE" dirty="0"/>
              <a:t>C</a:t>
            </a:r>
            <a:r>
              <a:rPr lang="de-DE" sz="800" dirty="0">
                <a:solidFill>
                  <a:srgbClr val="14447F"/>
                </a:solidFill>
                <a:latin typeface="CA Metro" pitchFamily="2" charset="77"/>
              </a:rPr>
              <a:t>aption CA METRO Regular 8pt</a:t>
            </a:r>
          </a:p>
        </p:txBody>
      </p:sp>
      <p:sp>
        <p:nvSpPr>
          <p:cNvPr id="41" name="Bildplatzhalter 5">
            <a:extLst>
              <a:ext uri="{FF2B5EF4-FFF2-40B4-BE49-F238E27FC236}">
                <a16:creationId xmlns:a16="http://schemas.microsoft.com/office/drawing/2014/main" id="{4035B33C-2F25-4E8A-AE13-9892A72E8815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2529456" y="552356"/>
            <a:ext cx="1864769" cy="265231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accent1"/>
                </a:solidFill>
                <a:latin typeface="CA Metro" panose="000005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on the icon to add a picture</a:t>
            </a:r>
            <a:endParaRPr lang="de-DE" dirty="0"/>
          </a:p>
        </p:txBody>
      </p:sp>
      <p:sp>
        <p:nvSpPr>
          <p:cNvPr id="44" name="Textplatzhalter 27">
            <a:extLst>
              <a:ext uri="{FF2B5EF4-FFF2-40B4-BE49-F238E27FC236}">
                <a16:creationId xmlns:a16="http://schemas.microsoft.com/office/drawing/2014/main" id="{92F4CF55-D46D-4669-88BE-DFA9B2DF1F3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748426" y="5036152"/>
            <a:ext cx="1856769" cy="18942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800">
                <a:solidFill>
                  <a:schemeClr val="accent1"/>
                </a:solidFill>
                <a:latin typeface="CA Metro" panose="00000500000000000000" pitchFamily="2" charset="0"/>
              </a:defRPr>
            </a:lvl1pPr>
          </a:lstStyle>
          <a:p>
            <a:r>
              <a:rPr lang="de-DE" dirty="0"/>
              <a:t>C</a:t>
            </a:r>
            <a:r>
              <a:rPr lang="de-DE" sz="800" dirty="0">
                <a:solidFill>
                  <a:srgbClr val="14447F"/>
                </a:solidFill>
                <a:latin typeface="CA Metro" pitchFamily="2" charset="77"/>
              </a:rPr>
              <a:t>aption CA METRO Regular 8pt</a:t>
            </a:r>
          </a:p>
        </p:txBody>
      </p:sp>
      <p:sp>
        <p:nvSpPr>
          <p:cNvPr id="46" name="Bildplatzhalter 5">
            <a:extLst>
              <a:ext uri="{FF2B5EF4-FFF2-40B4-BE49-F238E27FC236}">
                <a16:creationId xmlns:a16="http://schemas.microsoft.com/office/drawing/2014/main" id="{3D738275-BD73-415E-8D85-92547693E900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4748425" y="552357"/>
            <a:ext cx="2848077" cy="443791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accent1"/>
                </a:solidFill>
                <a:latin typeface="CA Metro" panose="000005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on the icon to add a picture</a:t>
            </a:r>
            <a:endParaRPr lang="de-DE" dirty="0"/>
          </a:p>
        </p:txBody>
      </p:sp>
      <p:sp>
        <p:nvSpPr>
          <p:cNvPr id="49" name="Textplatzhalter 27">
            <a:extLst>
              <a:ext uri="{FF2B5EF4-FFF2-40B4-BE49-F238E27FC236}">
                <a16:creationId xmlns:a16="http://schemas.microsoft.com/office/drawing/2014/main" id="{A77BE8C6-D15C-49B7-88A6-74A332586E3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954661" y="2571776"/>
            <a:ext cx="863600" cy="26454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800">
                <a:solidFill>
                  <a:schemeClr val="accent1"/>
                </a:solidFill>
                <a:latin typeface="CA Metro" panose="00000500000000000000" pitchFamily="2" charset="0"/>
              </a:defRPr>
            </a:lvl1pPr>
          </a:lstStyle>
          <a:p>
            <a:r>
              <a:rPr lang="de-DE" dirty="0"/>
              <a:t>C</a:t>
            </a:r>
            <a:r>
              <a:rPr lang="de-DE" sz="800" dirty="0">
                <a:solidFill>
                  <a:srgbClr val="14447F"/>
                </a:solidFill>
                <a:latin typeface="CA Metro" pitchFamily="2" charset="77"/>
              </a:rPr>
              <a:t>aption CA METRO</a:t>
            </a:r>
            <a:br>
              <a:rPr lang="de-DE" sz="800" dirty="0">
                <a:solidFill>
                  <a:srgbClr val="14447F"/>
                </a:solidFill>
                <a:latin typeface="CA Metro" pitchFamily="2" charset="77"/>
              </a:rPr>
            </a:br>
            <a:r>
              <a:rPr lang="de-DE" sz="800" dirty="0">
                <a:solidFill>
                  <a:srgbClr val="14447F"/>
                </a:solidFill>
                <a:latin typeface="CA Metro" pitchFamily="2" charset="77"/>
              </a:rPr>
              <a:t>Regular 8pt</a:t>
            </a:r>
          </a:p>
        </p:txBody>
      </p:sp>
      <p:sp>
        <p:nvSpPr>
          <p:cNvPr id="51" name="Bildplatzhalter 5">
            <a:extLst>
              <a:ext uri="{FF2B5EF4-FFF2-40B4-BE49-F238E27FC236}">
                <a16:creationId xmlns:a16="http://schemas.microsoft.com/office/drawing/2014/main" id="{4B8A76E2-B668-4E00-BE34-92F8041110AA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7954661" y="1233488"/>
            <a:ext cx="863600" cy="129241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accent1"/>
                </a:solidFill>
                <a:latin typeface="CA Metro" panose="000005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on the icon to add a picture</a:t>
            </a:r>
            <a:endParaRPr lang="de-DE" dirty="0"/>
          </a:p>
        </p:txBody>
      </p:sp>
      <p:sp>
        <p:nvSpPr>
          <p:cNvPr id="54" name="Textplatzhalter 27">
            <a:extLst>
              <a:ext uri="{FF2B5EF4-FFF2-40B4-BE49-F238E27FC236}">
                <a16:creationId xmlns:a16="http://schemas.microsoft.com/office/drawing/2014/main" id="{8B597453-B06B-450E-98CD-9C075A2AFDE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954661" y="4748250"/>
            <a:ext cx="863600" cy="26454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800">
                <a:solidFill>
                  <a:schemeClr val="accent1"/>
                </a:solidFill>
                <a:latin typeface="CA Metro" panose="00000500000000000000" pitchFamily="2" charset="0"/>
              </a:defRPr>
            </a:lvl1pPr>
          </a:lstStyle>
          <a:p>
            <a:r>
              <a:rPr lang="de-DE" dirty="0"/>
              <a:t>C</a:t>
            </a:r>
            <a:r>
              <a:rPr lang="de-DE" sz="800" dirty="0">
                <a:solidFill>
                  <a:srgbClr val="14447F"/>
                </a:solidFill>
                <a:latin typeface="CA Metro" pitchFamily="2" charset="77"/>
              </a:rPr>
              <a:t>aption CA METRO</a:t>
            </a:r>
            <a:br>
              <a:rPr lang="de-DE" sz="800" dirty="0">
                <a:solidFill>
                  <a:srgbClr val="14447F"/>
                </a:solidFill>
                <a:latin typeface="CA Metro" pitchFamily="2" charset="77"/>
              </a:rPr>
            </a:br>
            <a:r>
              <a:rPr lang="de-DE" sz="800" dirty="0">
                <a:solidFill>
                  <a:srgbClr val="14447F"/>
                </a:solidFill>
                <a:latin typeface="CA Metro" pitchFamily="2" charset="77"/>
              </a:rPr>
              <a:t>Regular 8pt</a:t>
            </a:r>
          </a:p>
        </p:txBody>
      </p:sp>
      <p:sp>
        <p:nvSpPr>
          <p:cNvPr id="56" name="Bildplatzhalter 5">
            <a:extLst>
              <a:ext uri="{FF2B5EF4-FFF2-40B4-BE49-F238E27FC236}">
                <a16:creationId xmlns:a16="http://schemas.microsoft.com/office/drawing/2014/main" id="{1545D1FA-4D84-498D-BB31-9D7C73DE7926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7954661" y="2956170"/>
            <a:ext cx="863600" cy="174620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accent1"/>
                </a:solidFill>
                <a:latin typeface="CA Metro" panose="000005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on the icon to add a picture</a:t>
            </a:r>
            <a:endParaRPr lang="de-DE" dirty="0"/>
          </a:p>
        </p:txBody>
      </p:sp>
      <p:sp>
        <p:nvSpPr>
          <p:cNvPr id="59" name="Textplatzhalter 27">
            <a:extLst>
              <a:ext uri="{FF2B5EF4-FFF2-40B4-BE49-F238E27FC236}">
                <a16:creationId xmlns:a16="http://schemas.microsoft.com/office/drawing/2014/main" id="{B27C5602-45EA-444F-939E-5355C825A87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2532398" y="5039350"/>
            <a:ext cx="1856769" cy="18942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800">
                <a:solidFill>
                  <a:schemeClr val="accent1"/>
                </a:solidFill>
                <a:latin typeface="CA Metro" panose="00000500000000000000" pitchFamily="2" charset="0"/>
              </a:defRPr>
            </a:lvl1pPr>
          </a:lstStyle>
          <a:p>
            <a:r>
              <a:rPr lang="de-DE" dirty="0"/>
              <a:t>C</a:t>
            </a:r>
            <a:r>
              <a:rPr lang="de-DE" sz="800" dirty="0">
                <a:solidFill>
                  <a:srgbClr val="14447F"/>
                </a:solidFill>
                <a:latin typeface="CA Metro" pitchFamily="2" charset="77"/>
              </a:rPr>
              <a:t>aption CA METRO Regular 8pt</a:t>
            </a:r>
          </a:p>
        </p:txBody>
      </p:sp>
      <p:sp>
        <p:nvSpPr>
          <p:cNvPr id="61" name="Bildplatzhalter 5">
            <a:extLst>
              <a:ext uri="{FF2B5EF4-FFF2-40B4-BE49-F238E27FC236}">
                <a16:creationId xmlns:a16="http://schemas.microsoft.com/office/drawing/2014/main" id="{61FE3747-A287-46C3-A2BC-E7F2BBFC0A75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2532397" y="3485690"/>
            <a:ext cx="1864769" cy="150778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accent1"/>
                </a:solidFill>
                <a:latin typeface="CA Metro" panose="000005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on the icon to add a picture</a:t>
            </a:r>
            <a:endParaRPr lang="de-DE" dirty="0"/>
          </a:p>
        </p:txBody>
      </p:sp>
      <p:sp>
        <p:nvSpPr>
          <p:cNvPr id="64" name="Textplatzhalter 27">
            <a:extLst>
              <a:ext uri="{FF2B5EF4-FFF2-40B4-BE49-F238E27FC236}">
                <a16:creationId xmlns:a16="http://schemas.microsoft.com/office/drawing/2014/main" id="{E728B37A-72A1-414E-955C-9A23A23AEA3B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745286" y="6357317"/>
            <a:ext cx="1835152" cy="18942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800">
                <a:solidFill>
                  <a:schemeClr val="accent1"/>
                </a:solidFill>
                <a:latin typeface="CA Metro" panose="00000500000000000000" pitchFamily="2" charset="0"/>
              </a:defRPr>
            </a:lvl1pPr>
          </a:lstStyle>
          <a:p>
            <a:r>
              <a:rPr lang="de-DE" dirty="0"/>
              <a:t>C</a:t>
            </a:r>
            <a:r>
              <a:rPr lang="de-DE" sz="800" dirty="0">
                <a:solidFill>
                  <a:srgbClr val="14447F"/>
                </a:solidFill>
                <a:latin typeface="CA Metro" pitchFamily="2" charset="77"/>
              </a:rPr>
              <a:t>aption CA METRO Regular 8pt</a:t>
            </a:r>
          </a:p>
        </p:txBody>
      </p:sp>
      <p:sp>
        <p:nvSpPr>
          <p:cNvPr id="66" name="Bildplatzhalter 5">
            <a:extLst>
              <a:ext uri="{FF2B5EF4-FFF2-40B4-BE49-F238E27FC236}">
                <a16:creationId xmlns:a16="http://schemas.microsoft.com/office/drawing/2014/main" id="{2EC66AAA-F7EF-437D-8222-C052646A58EB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4745285" y="5261675"/>
            <a:ext cx="1835152" cy="104976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accent1"/>
                </a:solidFill>
                <a:latin typeface="CA Metro" panose="000005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on the icon to add a picture</a:t>
            </a:r>
            <a:endParaRPr lang="de-DE" dirty="0"/>
          </a:p>
        </p:txBody>
      </p:sp>
      <p:sp>
        <p:nvSpPr>
          <p:cNvPr id="28" name="Foliennummernplatzhalter 7">
            <a:extLst>
              <a:ext uri="{FF2B5EF4-FFF2-40B4-BE49-F238E27FC236}">
                <a16:creationId xmlns:a16="http://schemas.microsoft.com/office/drawing/2014/main" id="{382DC91A-C07F-42D9-97A1-ACCFEFD589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07243" y="6570337"/>
            <a:ext cx="315107" cy="15120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800" b="0">
                <a:solidFill>
                  <a:schemeClr val="accent1"/>
                </a:solidFill>
                <a:latin typeface="CA Metro" panose="00000500000000000000" pitchFamily="2" charset="0"/>
              </a:defRPr>
            </a:lvl1pPr>
          </a:lstStyle>
          <a:p>
            <a:fld id="{82EA1D04-CA53-4DE3-84A8-2B63E41036C9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26" name="Textfeld 25">
            <a:extLst>
              <a:ext uri="{FF2B5EF4-FFF2-40B4-BE49-F238E27FC236}">
                <a16:creationId xmlns:a16="http://schemas.microsoft.com/office/drawing/2014/main" id="{8A8D6C7E-9272-4564-973B-0C7BCD30B940}"/>
              </a:ext>
            </a:extLst>
          </p:cNvPr>
          <p:cNvSpPr txBox="1"/>
          <p:nvPr/>
        </p:nvSpPr>
        <p:spPr>
          <a:xfrm>
            <a:off x="324190" y="6571593"/>
            <a:ext cx="1307581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800" dirty="0" err="1">
                <a:solidFill>
                  <a:schemeClr val="accent1"/>
                </a:solidFill>
                <a:latin typeface="CA Metro" panose="00000500000000000000" pitchFamily="2" charset="0"/>
              </a:rPr>
              <a:t>Strictly</a:t>
            </a:r>
            <a:r>
              <a:rPr lang="de-DE" sz="800" dirty="0">
                <a:solidFill>
                  <a:schemeClr val="accent1"/>
                </a:solidFill>
                <a:latin typeface="CA Metro" panose="00000500000000000000" pitchFamily="2" charset="0"/>
              </a:rPr>
              <a:t> </a:t>
            </a:r>
            <a:r>
              <a:rPr lang="de-DE" sz="800" dirty="0" err="1">
                <a:solidFill>
                  <a:schemeClr val="accent1"/>
                </a:solidFill>
                <a:latin typeface="CA Metro" panose="00000500000000000000" pitchFamily="2" charset="0"/>
              </a:rPr>
              <a:t>Confidential</a:t>
            </a:r>
            <a:endParaRPr lang="de-DE" sz="800" dirty="0">
              <a:solidFill>
                <a:schemeClr val="accent1"/>
              </a:solidFill>
              <a:latin typeface="CA Metro" panose="00000500000000000000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1810675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alf &amp; half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platzhalter 10">
            <a:extLst>
              <a:ext uri="{FF2B5EF4-FFF2-40B4-BE49-F238E27FC236}">
                <a16:creationId xmlns:a16="http://schemas.microsoft.com/office/drawing/2014/main" id="{0B8B2943-EF1A-4C5D-951D-C44E6A59A78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51387" y="1859794"/>
            <a:ext cx="4068761" cy="4448931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4500"/>
              </a:lnSpc>
              <a:spcBef>
                <a:spcPts val="0"/>
              </a:spcBef>
              <a:buNone/>
              <a:defRPr sz="4500" cap="all" baseline="0">
                <a:solidFill>
                  <a:schemeClr val="accent1"/>
                </a:solidFill>
                <a:latin typeface="CA Metro Black" panose="00000A00000000000000" pitchFamily="2" charset="0"/>
              </a:defRPr>
            </a:lvl1pPr>
          </a:lstStyle>
          <a:p>
            <a:pPr algn="ctr">
              <a:lnSpc>
                <a:spcPts val="4500"/>
              </a:lnSpc>
            </a:pPr>
            <a:r>
              <a:rPr lang="de-DE" sz="4500" b="1" dirty="0">
                <a:solidFill>
                  <a:srgbClr val="193C7B"/>
                </a:solidFill>
                <a:latin typeface="CA Metro Black" pitchFamily="50" charset="0"/>
                <a:ea typeface="CA Metro ExtraBold" charset="0"/>
                <a:cs typeface="CA Metro ExtraBold" charset="0"/>
              </a:rPr>
              <a:t>HALF PAGE</a:t>
            </a:r>
            <a:br>
              <a:rPr lang="de-DE" sz="4500" b="1" dirty="0">
                <a:solidFill>
                  <a:srgbClr val="193C7B"/>
                </a:solidFill>
                <a:latin typeface="CA Metro Black" pitchFamily="50" charset="0"/>
                <a:ea typeface="CA Metro ExtraBold" charset="0"/>
                <a:cs typeface="CA Metro ExtraBold" charset="0"/>
              </a:rPr>
            </a:br>
            <a:r>
              <a:rPr lang="de-DE" sz="4500" b="1" dirty="0">
                <a:solidFill>
                  <a:srgbClr val="193C7B"/>
                </a:solidFill>
                <a:latin typeface="CA Metro Black" pitchFamily="50" charset="0"/>
                <a:ea typeface="CA Metro ExtraBold" charset="0"/>
                <a:cs typeface="CA Metro ExtraBold" charset="0"/>
              </a:rPr>
              <a:t>DESIGN</a:t>
            </a:r>
            <a:br>
              <a:rPr lang="de-DE" sz="4500" b="1" dirty="0">
                <a:solidFill>
                  <a:srgbClr val="193C7B"/>
                </a:solidFill>
                <a:latin typeface="CA Metro Black" pitchFamily="50" charset="0"/>
                <a:ea typeface="CA Metro ExtraBold" charset="0"/>
                <a:cs typeface="CA Metro ExtraBold" charset="0"/>
              </a:rPr>
            </a:br>
            <a:r>
              <a:rPr lang="de-DE" sz="4500" b="1" dirty="0">
                <a:solidFill>
                  <a:srgbClr val="193C7B"/>
                </a:solidFill>
                <a:latin typeface="CA Metro Black" pitchFamily="50" charset="0"/>
                <a:ea typeface="CA Metro ExtraBold" charset="0"/>
                <a:cs typeface="CA Metro ExtraBold" charset="0"/>
              </a:rPr>
              <a:t>WITH A PHOTO</a:t>
            </a:r>
            <a:br>
              <a:rPr lang="de-DE" sz="4500" b="1" dirty="0">
                <a:solidFill>
                  <a:srgbClr val="193C7B"/>
                </a:solidFill>
                <a:latin typeface="CA Metro Black" pitchFamily="50" charset="0"/>
                <a:ea typeface="CA Metro ExtraBold" charset="0"/>
                <a:cs typeface="CA Metro ExtraBold" charset="0"/>
              </a:rPr>
            </a:br>
            <a:r>
              <a:rPr lang="de-DE" sz="4500" b="1" dirty="0">
                <a:solidFill>
                  <a:srgbClr val="193C7B"/>
                </a:solidFill>
                <a:latin typeface="CA Metro Black" pitchFamily="50" charset="0"/>
                <a:ea typeface="CA Metro ExtraBold" charset="0"/>
                <a:cs typeface="CA Metro ExtraBold" charset="0"/>
              </a:rPr>
              <a:t>CA METRO</a:t>
            </a:r>
            <a:br>
              <a:rPr lang="de-DE" sz="4500" b="1" dirty="0">
                <a:solidFill>
                  <a:srgbClr val="193C7B"/>
                </a:solidFill>
                <a:latin typeface="CA Metro Black" pitchFamily="50" charset="0"/>
                <a:ea typeface="CA Metro ExtraBold" charset="0"/>
                <a:cs typeface="CA Metro ExtraBold" charset="0"/>
              </a:rPr>
            </a:br>
            <a:r>
              <a:rPr lang="de-DE" sz="4500" b="1" dirty="0">
                <a:solidFill>
                  <a:srgbClr val="193C7B"/>
                </a:solidFill>
                <a:latin typeface="CA Metro Black" pitchFamily="50" charset="0"/>
                <a:ea typeface="CA Metro ExtraBold" charset="0"/>
                <a:cs typeface="CA Metro ExtraBold" charset="0"/>
              </a:rPr>
              <a:t>EXTRA BOLD</a:t>
            </a:r>
            <a:br>
              <a:rPr lang="de-DE" sz="4500" b="1" dirty="0">
                <a:solidFill>
                  <a:srgbClr val="193C7B"/>
                </a:solidFill>
                <a:latin typeface="CA Metro Black" pitchFamily="50" charset="0"/>
                <a:ea typeface="CA Metro ExtraBold" charset="0"/>
                <a:cs typeface="CA Metro ExtraBold" charset="0"/>
              </a:rPr>
            </a:br>
            <a:r>
              <a:rPr lang="de-DE" sz="4500" b="1" dirty="0">
                <a:solidFill>
                  <a:srgbClr val="193C7B"/>
                </a:solidFill>
                <a:latin typeface="CA Metro Black" pitchFamily="50" charset="0"/>
                <a:ea typeface="CA Metro ExtraBold" charset="0"/>
                <a:cs typeface="CA Metro ExtraBold" charset="0"/>
              </a:rPr>
              <a:t>45 PT</a:t>
            </a:r>
          </a:p>
        </p:txBody>
      </p:sp>
      <p:grpSp>
        <p:nvGrpSpPr>
          <p:cNvPr id="15" name="Group 4">
            <a:extLst>
              <a:ext uri="{FF2B5EF4-FFF2-40B4-BE49-F238E27FC236}">
                <a16:creationId xmlns:a16="http://schemas.microsoft.com/office/drawing/2014/main" id="{0DA6E51C-7D15-4C35-9B9E-21C665E80AF2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061200" y="6330961"/>
            <a:ext cx="2082800" cy="595314"/>
            <a:chOff x="4448" y="3988"/>
            <a:chExt cx="1312" cy="375"/>
          </a:xfrm>
        </p:grpSpPr>
        <p:sp>
          <p:nvSpPr>
            <p:cNvPr id="16" name="AutoShape 3">
              <a:extLst>
                <a:ext uri="{FF2B5EF4-FFF2-40B4-BE49-F238E27FC236}">
                  <a16:creationId xmlns:a16="http://schemas.microsoft.com/office/drawing/2014/main" id="{B0835090-8ADD-4D89-9E8E-D81A77358CB3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4448" y="3988"/>
              <a:ext cx="1312" cy="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7" name="Freeform 5">
              <a:extLst>
                <a:ext uri="{FF2B5EF4-FFF2-40B4-BE49-F238E27FC236}">
                  <a16:creationId xmlns:a16="http://schemas.microsoft.com/office/drawing/2014/main" id="{1F099796-766E-4E8C-81C6-9C32DB51BA2D}"/>
                </a:ext>
              </a:extLst>
            </p:cNvPr>
            <p:cNvSpPr>
              <a:spLocks/>
            </p:cNvSpPr>
            <p:nvPr/>
          </p:nvSpPr>
          <p:spPr bwMode="auto">
            <a:xfrm>
              <a:off x="4593" y="3988"/>
              <a:ext cx="1167" cy="332"/>
            </a:xfrm>
            <a:custGeom>
              <a:avLst/>
              <a:gdLst>
                <a:gd name="T0" fmla="*/ 0 w 10476"/>
                <a:gd name="T1" fmla="*/ 3004 h 3004"/>
                <a:gd name="T2" fmla="*/ 0 w 10476"/>
                <a:gd name="T3" fmla="*/ 3004 h 3004"/>
                <a:gd name="T4" fmla="*/ 10476 w 10476"/>
                <a:gd name="T5" fmla="*/ 3004 h 3004"/>
                <a:gd name="T6" fmla="*/ 10476 w 10476"/>
                <a:gd name="T7" fmla="*/ 0 h 3004"/>
                <a:gd name="T8" fmla="*/ 0 w 10476"/>
                <a:gd name="T9" fmla="*/ 3004 h 30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6" h="3004">
                  <a:moveTo>
                    <a:pt x="0" y="3004"/>
                  </a:moveTo>
                  <a:lnTo>
                    <a:pt x="0" y="3004"/>
                  </a:lnTo>
                  <a:lnTo>
                    <a:pt x="10476" y="3004"/>
                  </a:lnTo>
                  <a:lnTo>
                    <a:pt x="10476" y="0"/>
                  </a:lnTo>
                  <a:lnTo>
                    <a:pt x="0" y="3004"/>
                  </a:lnTo>
                  <a:close/>
                </a:path>
              </a:pathLst>
            </a:custGeom>
            <a:solidFill>
              <a:srgbClr val="FEFEF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sp>
        <p:nvSpPr>
          <p:cNvPr id="20" name="Bildplatzhalter 19">
            <a:extLst>
              <a:ext uri="{FF2B5EF4-FFF2-40B4-BE49-F238E27FC236}">
                <a16:creationId xmlns:a16="http://schemas.microsoft.com/office/drawing/2014/main" id="{C0C0D731-6F88-4340-B025-B0B409E023EE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-2"/>
            <a:ext cx="4571999" cy="685801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2000">
                <a:solidFill>
                  <a:schemeClr val="accent1"/>
                </a:solidFill>
                <a:latin typeface="CA Metro" panose="00000500000000000000" pitchFamily="2" charset="0"/>
              </a:defRPr>
            </a:lvl1pPr>
          </a:lstStyle>
          <a:p>
            <a:r>
              <a:rPr lang="en-US" dirty="0"/>
              <a:t>Click on the icon to add a picture</a:t>
            </a:r>
            <a:endParaRPr lang="de-DE" dirty="0"/>
          </a:p>
        </p:txBody>
      </p:sp>
      <p:sp>
        <p:nvSpPr>
          <p:cNvPr id="11" name="Foliennummernplatzhalter 7">
            <a:extLst>
              <a:ext uri="{FF2B5EF4-FFF2-40B4-BE49-F238E27FC236}">
                <a16:creationId xmlns:a16="http://schemas.microsoft.com/office/drawing/2014/main" id="{8A101738-5C78-4C0E-97CE-6945CFB2D8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07243" y="6570337"/>
            <a:ext cx="315107" cy="15120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800" b="0">
                <a:solidFill>
                  <a:schemeClr val="accent1"/>
                </a:solidFill>
                <a:latin typeface="CA Metro" panose="00000500000000000000" pitchFamily="2" charset="0"/>
              </a:defRPr>
            </a:lvl1pPr>
          </a:lstStyle>
          <a:p>
            <a:fld id="{82EA1D04-CA53-4DE3-84A8-2B63E41036C9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087380F2-4DE7-4794-BBD5-A8C682BE29C6}"/>
              </a:ext>
            </a:extLst>
          </p:cNvPr>
          <p:cNvSpPr txBox="1"/>
          <p:nvPr/>
        </p:nvSpPr>
        <p:spPr>
          <a:xfrm>
            <a:off x="324190" y="6571593"/>
            <a:ext cx="1307581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800" dirty="0" err="1">
                <a:solidFill>
                  <a:schemeClr val="bg1"/>
                </a:solidFill>
                <a:latin typeface="CA Metro" panose="00000500000000000000" pitchFamily="2" charset="0"/>
              </a:rPr>
              <a:t>Strictly</a:t>
            </a:r>
            <a:r>
              <a:rPr lang="de-DE" sz="800" dirty="0">
                <a:solidFill>
                  <a:schemeClr val="bg1"/>
                </a:solidFill>
                <a:latin typeface="CA Metro" panose="00000500000000000000" pitchFamily="2" charset="0"/>
              </a:rPr>
              <a:t> </a:t>
            </a:r>
            <a:r>
              <a:rPr lang="de-DE" sz="800" dirty="0" err="1">
                <a:solidFill>
                  <a:schemeClr val="bg1"/>
                </a:solidFill>
                <a:latin typeface="CA Metro" panose="00000500000000000000" pitchFamily="2" charset="0"/>
              </a:rPr>
              <a:t>Confidential</a:t>
            </a:r>
            <a:endParaRPr lang="de-DE" sz="800" dirty="0">
              <a:solidFill>
                <a:schemeClr val="bg1"/>
              </a:solidFill>
              <a:latin typeface="CA Metro" panose="00000500000000000000" pitchFamily="2" charset="0"/>
            </a:endParaRP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C5714F00-A99C-42C4-AFE7-8534D01620B1}"/>
              </a:ext>
            </a:extLst>
          </p:cNvPr>
          <p:cNvSpPr txBox="1"/>
          <p:nvPr/>
        </p:nvSpPr>
        <p:spPr>
          <a:xfrm>
            <a:off x="324190" y="6571593"/>
            <a:ext cx="1307581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800" dirty="0" err="1">
                <a:solidFill>
                  <a:schemeClr val="bg1"/>
                </a:solidFill>
                <a:latin typeface="CA Metro" panose="00000500000000000000" pitchFamily="2" charset="0"/>
              </a:rPr>
              <a:t>Strictly</a:t>
            </a:r>
            <a:r>
              <a:rPr lang="de-DE" sz="800" dirty="0">
                <a:solidFill>
                  <a:schemeClr val="bg1"/>
                </a:solidFill>
                <a:latin typeface="CA Metro" panose="00000500000000000000" pitchFamily="2" charset="0"/>
              </a:rPr>
              <a:t> </a:t>
            </a:r>
            <a:r>
              <a:rPr lang="de-DE" sz="800" dirty="0" err="1">
                <a:solidFill>
                  <a:schemeClr val="bg1"/>
                </a:solidFill>
                <a:latin typeface="CA Metro" panose="00000500000000000000" pitchFamily="2" charset="0"/>
              </a:rPr>
              <a:t>Confidential</a:t>
            </a:r>
            <a:endParaRPr lang="de-DE" sz="800" dirty="0">
              <a:solidFill>
                <a:schemeClr val="bg1"/>
              </a:solidFill>
              <a:latin typeface="CA Metro" panose="00000500000000000000" pitchFamily="2" charset="0"/>
            </a:endParaRP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1C731ED5-DC43-4EB0-AEC9-C886A67E55A9}"/>
              </a:ext>
            </a:extLst>
          </p:cNvPr>
          <p:cNvSpPr txBox="1"/>
          <p:nvPr userDrawn="1"/>
        </p:nvSpPr>
        <p:spPr>
          <a:xfrm>
            <a:off x="324190" y="6571593"/>
            <a:ext cx="1307581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800" dirty="0" err="1">
                <a:solidFill>
                  <a:schemeClr val="bg1"/>
                </a:solidFill>
                <a:latin typeface="CA Metro" panose="00000500000000000000" pitchFamily="2" charset="0"/>
              </a:rPr>
              <a:t>Strictly</a:t>
            </a:r>
            <a:r>
              <a:rPr lang="de-DE" sz="800" dirty="0">
                <a:solidFill>
                  <a:schemeClr val="bg1"/>
                </a:solidFill>
                <a:latin typeface="CA Metro" panose="00000500000000000000" pitchFamily="2" charset="0"/>
              </a:rPr>
              <a:t> </a:t>
            </a:r>
            <a:r>
              <a:rPr lang="de-DE" sz="800" dirty="0" err="1">
                <a:solidFill>
                  <a:schemeClr val="bg1"/>
                </a:solidFill>
                <a:latin typeface="CA Metro" panose="00000500000000000000" pitchFamily="2" charset="0"/>
              </a:rPr>
              <a:t>Confidential</a:t>
            </a:r>
            <a:endParaRPr lang="de-DE" sz="800" dirty="0">
              <a:solidFill>
                <a:schemeClr val="bg1"/>
              </a:solidFill>
              <a:latin typeface="CA Metro" panose="00000500000000000000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562716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kro title shee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1">
            <a:extLst>
              <a:ext uri="{FF2B5EF4-FFF2-40B4-BE49-F238E27FC236}">
                <a16:creationId xmlns:a16="http://schemas.microsoft.com/office/drawing/2014/main" id="{FA985D19-F13C-492D-8732-DB3A56C27A5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28998" t="27954" r="13335" b="714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8" name="Rectangle 13">
            <a:extLst>
              <a:ext uri="{FF2B5EF4-FFF2-40B4-BE49-F238E27FC236}">
                <a16:creationId xmlns:a16="http://schemas.microsoft.com/office/drawing/2014/main" id="{E3BC3C9E-53A4-486A-8B9E-B2F1DD62A528}"/>
              </a:ext>
            </a:extLst>
          </p:cNvPr>
          <p:cNvSpPr/>
          <p:nvPr userDrawn="1"/>
        </p:nvSpPr>
        <p:spPr>
          <a:xfrm>
            <a:off x="0" y="0"/>
            <a:ext cx="9144001" cy="6858000"/>
          </a:xfrm>
          <a:prstGeom prst="rect">
            <a:avLst/>
          </a:prstGeom>
          <a:solidFill>
            <a:schemeClr val="tx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highlight>
                <a:srgbClr val="FFFF00"/>
              </a:highlight>
            </a:endParaRPr>
          </a:p>
        </p:txBody>
      </p:sp>
      <p:sp>
        <p:nvSpPr>
          <p:cNvPr id="19" name="Textplatzhalter 2">
            <a:extLst>
              <a:ext uri="{FF2B5EF4-FFF2-40B4-BE49-F238E27FC236}">
                <a16:creationId xmlns:a16="http://schemas.microsoft.com/office/drawing/2014/main" id="{E01FAA22-1131-4A66-B3DD-C12F2981161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850" y="1526622"/>
            <a:ext cx="8496300" cy="2771058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7500"/>
              </a:lnSpc>
              <a:spcBef>
                <a:spcPts val="0"/>
              </a:spcBef>
              <a:buNone/>
              <a:defRPr sz="7500" b="1" cap="all" baseline="0">
                <a:solidFill>
                  <a:schemeClr val="bg2"/>
                </a:solidFill>
                <a:latin typeface="CA Metro Black" panose="00000A00000000000000" pitchFamily="2" charset="0"/>
              </a:defRPr>
            </a:lvl1pPr>
          </a:lstStyle>
          <a:p>
            <a:pPr lvl="0"/>
            <a:r>
              <a:rPr lang="de-DE" dirty="0"/>
              <a:t>TITLE PAGE</a:t>
            </a:r>
            <a:br>
              <a:rPr lang="de-DE" dirty="0"/>
            </a:br>
            <a:r>
              <a:rPr lang="de-DE" dirty="0"/>
              <a:t>VERSION 2</a:t>
            </a:r>
          </a:p>
        </p:txBody>
      </p:sp>
      <p:pic>
        <p:nvPicPr>
          <p:cNvPr id="8" name="Picture 16">
            <a:extLst>
              <a:ext uri="{FF2B5EF4-FFF2-40B4-BE49-F238E27FC236}">
                <a16:creationId xmlns:a16="http://schemas.microsoft.com/office/drawing/2014/main" id="{831A7B3E-89EF-4B1C-A0D3-CABC2497AB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52803" y="5303979"/>
            <a:ext cx="1641522" cy="645845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EDC49DFD-4DDC-4AE9-A850-9ED6AB0E99F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l="2388" r="2388" b="68955"/>
          <a:stretch/>
        </p:blipFill>
        <p:spPr>
          <a:xfrm>
            <a:off x="-28577" y="4162971"/>
            <a:ext cx="9172577" cy="2695029"/>
          </a:xfrm>
          <a:prstGeom prst="rect">
            <a:avLst/>
          </a:prstGeom>
        </p:spPr>
      </p:pic>
      <p:pic>
        <p:nvPicPr>
          <p:cNvPr id="9" name="Picture 16">
            <a:extLst>
              <a:ext uri="{FF2B5EF4-FFF2-40B4-BE49-F238E27FC236}">
                <a16:creationId xmlns:a16="http://schemas.microsoft.com/office/drawing/2014/main" id="{C7671E1D-F27E-4B1D-B6C5-4EF27E0679D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752803" y="5300262"/>
            <a:ext cx="1641522" cy="64584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9185104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alf &amp; half slide_2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platzhalter 10">
            <a:extLst>
              <a:ext uri="{FF2B5EF4-FFF2-40B4-BE49-F238E27FC236}">
                <a16:creationId xmlns:a16="http://schemas.microsoft.com/office/drawing/2014/main" id="{0B8B2943-EF1A-4C5D-951D-C44E6A59A78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51387" y="1859794"/>
            <a:ext cx="4068761" cy="4448931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4500"/>
              </a:lnSpc>
              <a:spcBef>
                <a:spcPts val="0"/>
              </a:spcBef>
              <a:buNone/>
              <a:defRPr sz="4500" cap="all" baseline="0">
                <a:solidFill>
                  <a:schemeClr val="accent1"/>
                </a:solidFill>
                <a:latin typeface="CA Metro Black" panose="00000A00000000000000" pitchFamily="2" charset="0"/>
              </a:defRPr>
            </a:lvl1pPr>
          </a:lstStyle>
          <a:p>
            <a:pPr algn="ctr">
              <a:lnSpc>
                <a:spcPts val="4500"/>
              </a:lnSpc>
            </a:pPr>
            <a:r>
              <a:rPr lang="de-DE" sz="4500" b="1" dirty="0">
                <a:solidFill>
                  <a:srgbClr val="193C7B"/>
                </a:solidFill>
                <a:latin typeface="CA Metro Black" pitchFamily="50" charset="0"/>
                <a:ea typeface="CA Metro ExtraBold" charset="0"/>
                <a:cs typeface="CA Metro ExtraBold" charset="0"/>
              </a:rPr>
              <a:t>HALF PAGE</a:t>
            </a:r>
            <a:br>
              <a:rPr lang="de-DE" sz="4500" b="1" dirty="0">
                <a:solidFill>
                  <a:srgbClr val="193C7B"/>
                </a:solidFill>
                <a:latin typeface="CA Metro Black" pitchFamily="50" charset="0"/>
                <a:ea typeface="CA Metro ExtraBold" charset="0"/>
                <a:cs typeface="CA Metro ExtraBold" charset="0"/>
              </a:rPr>
            </a:br>
            <a:r>
              <a:rPr lang="de-DE" sz="4500" b="1" dirty="0">
                <a:solidFill>
                  <a:srgbClr val="193C7B"/>
                </a:solidFill>
                <a:latin typeface="CA Metro Black" pitchFamily="50" charset="0"/>
                <a:ea typeface="CA Metro ExtraBold" charset="0"/>
                <a:cs typeface="CA Metro ExtraBold" charset="0"/>
              </a:rPr>
              <a:t>DESIGN</a:t>
            </a:r>
            <a:br>
              <a:rPr lang="de-DE" sz="4500" b="1" dirty="0">
                <a:solidFill>
                  <a:srgbClr val="193C7B"/>
                </a:solidFill>
                <a:latin typeface="CA Metro Black" pitchFamily="50" charset="0"/>
                <a:ea typeface="CA Metro ExtraBold" charset="0"/>
                <a:cs typeface="CA Metro ExtraBold" charset="0"/>
              </a:rPr>
            </a:br>
            <a:r>
              <a:rPr lang="de-DE" sz="4500" b="1" dirty="0">
                <a:solidFill>
                  <a:srgbClr val="193C7B"/>
                </a:solidFill>
                <a:latin typeface="CA Metro Black" pitchFamily="50" charset="0"/>
                <a:ea typeface="CA Metro ExtraBold" charset="0"/>
                <a:cs typeface="CA Metro ExtraBold" charset="0"/>
              </a:rPr>
              <a:t>WITH A PHOTO</a:t>
            </a:r>
            <a:br>
              <a:rPr lang="de-DE" sz="4500" b="1" dirty="0">
                <a:solidFill>
                  <a:srgbClr val="193C7B"/>
                </a:solidFill>
                <a:latin typeface="CA Metro Black" pitchFamily="50" charset="0"/>
                <a:ea typeface="CA Metro ExtraBold" charset="0"/>
                <a:cs typeface="CA Metro ExtraBold" charset="0"/>
              </a:rPr>
            </a:br>
            <a:r>
              <a:rPr lang="de-DE" sz="4500" b="1" dirty="0">
                <a:solidFill>
                  <a:srgbClr val="193C7B"/>
                </a:solidFill>
                <a:latin typeface="CA Metro Black" pitchFamily="50" charset="0"/>
                <a:ea typeface="CA Metro ExtraBold" charset="0"/>
                <a:cs typeface="CA Metro ExtraBold" charset="0"/>
              </a:rPr>
              <a:t>CA METRO</a:t>
            </a:r>
            <a:br>
              <a:rPr lang="de-DE" sz="4500" b="1" dirty="0">
                <a:solidFill>
                  <a:srgbClr val="193C7B"/>
                </a:solidFill>
                <a:latin typeface="CA Metro Black" pitchFamily="50" charset="0"/>
                <a:ea typeface="CA Metro ExtraBold" charset="0"/>
                <a:cs typeface="CA Metro ExtraBold" charset="0"/>
              </a:rPr>
            </a:br>
            <a:r>
              <a:rPr lang="de-DE" sz="4500" b="1" dirty="0">
                <a:solidFill>
                  <a:srgbClr val="193C7B"/>
                </a:solidFill>
                <a:latin typeface="CA Metro Black" pitchFamily="50" charset="0"/>
                <a:ea typeface="CA Metro ExtraBold" charset="0"/>
                <a:cs typeface="CA Metro ExtraBold" charset="0"/>
              </a:rPr>
              <a:t>EXTRA BOLD</a:t>
            </a:r>
            <a:br>
              <a:rPr lang="de-DE" sz="4500" b="1" dirty="0">
                <a:solidFill>
                  <a:srgbClr val="193C7B"/>
                </a:solidFill>
                <a:latin typeface="CA Metro Black" pitchFamily="50" charset="0"/>
                <a:ea typeface="CA Metro ExtraBold" charset="0"/>
                <a:cs typeface="CA Metro ExtraBold" charset="0"/>
              </a:rPr>
            </a:br>
            <a:r>
              <a:rPr lang="de-DE" sz="4500" b="1" dirty="0">
                <a:solidFill>
                  <a:srgbClr val="193C7B"/>
                </a:solidFill>
                <a:latin typeface="CA Metro Black" pitchFamily="50" charset="0"/>
                <a:ea typeface="CA Metro ExtraBold" charset="0"/>
                <a:cs typeface="CA Metro ExtraBold" charset="0"/>
              </a:rPr>
              <a:t>45 PT</a:t>
            </a:r>
          </a:p>
        </p:txBody>
      </p:sp>
      <p:grpSp>
        <p:nvGrpSpPr>
          <p:cNvPr id="15" name="Group 4">
            <a:extLst>
              <a:ext uri="{FF2B5EF4-FFF2-40B4-BE49-F238E27FC236}">
                <a16:creationId xmlns:a16="http://schemas.microsoft.com/office/drawing/2014/main" id="{0DA6E51C-7D15-4C35-9B9E-21C665E80AF2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061200" y="6330961"/>
            <a:ext cx="2082800" cy="595314"/>
            <a:chOff x="4448" y="3988"/>
            <a:chExt cx="1312" cy="375"/>
          </a:xfrm>
        </p:grpSpPr>
        <p:sp>
          <p:nvSpPr>
            <p:cNvPr id="16" name="AutoShape 3">
              <a:extLst>
                <a:ext uri="{FF2B5EF4-FFF2-40B4-BE49-F238E27FC236}">
                  <a16:creationId xmlns:a16="http://schemas.microsoft.com/office/drawing/2014/main" id="{B0835090-8ADD-4D89-9E8E-D81A77358CB3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4448" y="3988"/>
              <a:ext cx="1312" cy="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7" name="Freeform 5">
              <a:extLst>
                <a:ext uri="{FF2B5EF4-FFF2-40B4-BE49-F238E27FC236}">
                  <a16:creationId xmlns:a16="http://schemas.microsoft.com/office/drawing/2014/main" id="{1F099796-766E-4E8C-81C6-9C32DB51BA2D}"/>
                </a:ext>
              </a:extLst>
            </p:cNvPr>
            <p:cNvSpPr>
              <a:spLocks/>
            </p:cNvSpPr>
            <p:nvPr/>
          </p:nvSpPr>
          <p:spPr bwMode="auto">
            <a:xfrm>
              <a:off x="4593" y="3988"/>
              <a:ext cx="1167" cy="332"/>
            </a:xfrm>
            <a:custGeom>
              <a:avLst/>
              <a:gdLst>
                <a:gd name="T0" fmla="*/ 0 w 10476"/>
                <a:gd name="T1" fmla="*/ 3004 h 3004"/>
                <a:gd name="T2" fmla="*/ 0 w 10476"/>
                <a:gd name="T3" fmla="*/ 3004 h 3004"/>
                <a:gd name="T4" fmla="*/ 10476 w 10476"/>
                <a:gd name="T5" fmla="*/ 3004 h 3004"/>
                <a:gd name="T6" fmla="*/ 10476 w 10476"/>
                <a:gd name="T7" fmla="*/ 0 h 3004"/>
                <a:gd name="T8" fmla="*/ 0 w 10476"/>
                <a:gd name="T9" fmla="*/ 3004 h 30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6" h="3004">
                  <a:moveTo>
                    <a:pt x="0" y="3004"/>
                  </a:moveTo>
                  <a:lnTo>
                    <a:pt x="0" y="3004"/>
                  </a:lnTo>
                  <a:lnTo>
                    <a:pt x="10476" y="3004"/>
                  </a:lnTo>
                  <a:lnTo>
                    <a:pt x="10476" y="0"/>
                  </a:lnTo>
                  <a:lnTo>
                    <a:pt x="0" y="3004"/>
                  </a:lnTo>
                  <a:close/>
                </a:path>
              </a:pathLst>
            </a:custGeom>
            <a:solidFill>
              <a:srgbClr val="FEFEF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sp>
        <p:nvSpPr>
          <p:cNvPr id="11" name="Foliennummernplatzhalter 7">
            <a:extLst>
              <a:ext uri="{FF2B5EF4-FFF2-40B4-BE49-F238E27FC236}">
                <a16:creationId xmlns:a16="http://schemas.microsoft.com/office/drawing/2014/main" id="{8A101738-5C78-4C0E-97CE-6945CFB2D8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07243" y="6570337"/>
            <a:ext cx="315107" cy="15120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800" b="0">
                <a:solidFill>
                  <a:schemeClr val="accent1"/>
                </a:solidFill>
                <a:latin typeface="CA Metro" panose="00000500000000000000" pitchFamily="2" charset="0"/>
              </a:defRPr>
            </a:lvl1pPr>
          </a:lstStyle>
          <a:p>
            <a:fld id="{82EA1D04-CA53-4DE3-84A8-2B63E41036C9}" type="slidenum">
              <a:rPr lang="de-DE" smtClean="0"/>
              <a:pPr/>
              <a:t>‹#›</a:t>
            </a:fld>
            <a:endParaRPr lang="de-DE" dirty="0"/>
          </a:p>
        </p:txBody>
      </p:sp>
      <p:pic>
        <p:nvPicPr>
          <p:cNvPr id="19" name="Picture 8">
            <a:extLst>
              <a:ext uri="{FF2B5EF4-FFF2-40B4-BE49-F238E27FC236}">
                <a16:creationId xmlns:a16="http://schemas.microsoft.com/office/drawing/2014/main" id="{93393A28-F7F3-4C4A-B6D8-1504C6D452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"/>
            <a:ext cx="4578422" cy="6858001"/>
          </a:xfrm>
          <a:prstGeom prst="rect">
            <a:avLst/>
          </a:prstGeom>
        </p:spPr>
      </p:pic>
      <p:sp>
        <p:nvSpPr>
          <p:cNvPr id="21" name="Textfeld 20">
            <a:extLst>
              <a:ext uri="{FF2B5EF4-FFF2-40B4-BE49-F238E27FC236}">
                <a16:creationId xmlns:a16="http://schemas.microsoft.com/office/drawing/2014/main" id="{C2F3D4A4-3EBC-43F6-8986-38B5C8AB03B6}"/>
              </a:ext>
            </a:extLst>
          </p:cNvPr>
          <p:cNvSpPr txBox="1"/>
          <p:nvPr/>
        </p:nvSpPr>
        <p:spPr>
          <a:xfrm>
            <a:off x="324190" y="6571593"/>
            <a:ext cx="1307581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800" dirty="0" err="1">
                <a:solidFill>
                  <a:schemeClr val="bg1"/>
                </a:solidFill>
                <a:latin typeface="CA Metro" panose="00000500000000000000" pitchFamily="2" charset="0"/>
              </a:rPr>
              <a:t>Strictly</a:t>
            </a:r>
            <a:r>
              <a:rPr lang="de-DE" sz="800" dirty="0">
                <a:solidFill>
                  <a:schemeClr val="bg1"/>
                </a:solidFill>
                <a:latin typeface="CA Metro" panose="00000500000000000000" pitchFamily="2" charset="0"/>
              </a:rPr>
              <a:t> </a:t>
            </a:r>
            <a:r>
              <a:rPr lang="de-DE" sz="800" dirty="0" err="1">
                <a:solidFill>
                  <a:schemeClr val="bg1"/>
                </a:solidFill>
                <a:latin typeface="CA Metro" panose="00000500000000000000" pitchFamily="2" charset="0"/>
              </a:rPr>
              <a:t>Confidential</a:t>
            </a:r>
            <a:endParaRPr lang="de-DE" sz="800" dirty="0">
              <a:solidFill>
                <a:schemeClr val="bg1"/>
              </a:solidFill>
              <a:latin typeface="CA Metro" panose="00000500000000000000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E4C20FB-EA67-4600-84A9-84BAFD5E747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-1"/>
            <a:ext cx="4578422" cy="6858001"/>
          </a:xfrm>
          <a:prstGeom prst="rect">
            <a:avLst/>
          </a:prstGeom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44B00C2C-D477-47C0-B56D-B75E418BE5AD}"/>
              </a:ext>
            </a:extLst>
          </p:cNvPr>
          <p:cNvSpPr txBox="1"/>
          <p:nvPr userDrawn="1"/>
        </p:nvSpPr>
        <p:spPr>
          <a:xfrm>
            <a:off x="324190" y="6571593"/>
            <a:ext cx="1307581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800" dirty="0" err="1">
                <a:solidFill>
                  <a:schemeClr val="bg1"/>
                </a:solidFill>
                <a:latin typeface="CA Metro" panose="00000500000000000000" pitchFamily="2" charset="0"/>
              </a:rPr>
              <a:t>Strictly</a:t>
            </a:r>
            <a:r>
              <a:rPr lang="de-DE" sz="800" dirty="0">
                <a:solidFill>
                  <a:schemeClr val="bg1"/>
                </a:solidFill>
                <a:latin typeface="CA Metro" panose="00000500000000000000" pitchFamily="2" charset="0"/>
              </a:rPr>
              <a:t> </a:t>
            </a:r>
            <a:r>
              <a:rPr lang="de-DE" sz="800" dirty="0" err="1">
                <a:solidFill>
                  <a:schemeClr val="bg1"/>
                </a:solidFill>
                <a:latin typeface="CA Metro" panose="00000500000000000000" pitchFamily="2" charset="0"/>
              </a:rPr>
              <a:t>Confidential</a:t>
            </a:r>
            <a:endParaRPr lang="de-DE" sz="800" dirty="0">
              <a:solidFill>
                <a:schemeClr val="bg1"/>
              </a:solidFill>
              <a:latin typeface="CA Metro" panose="00000500000000000000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105870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>
            <a:extLst>
              <a:ext uri="{FF2B5EF4-FFF2-40B4-BE49-F238E27FC236}">
                <a16:creationId xmlns:a16="http://schemas.microsoft.com/office/drawing/2014/main" id="{1FF236BD-28A3-4452-81AB-DA6F288A3D6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824" r="540"/>
          <a:stretch/>
        </p:blipFill>
        <p:spPr>
          <a:xfrm>
            <a:off x="0" y="-20935"/>
            <a:ext cx="9144000" cy="6878935"/>
          </a:xfrm>
          <a:prstGeom prst="rect">
            <a:avLst/>
          </a:prstGeom>
        </p:spPr>
      </p:pic>
      <p:pic>
        <p:nvPicPr>
          <p:cNvPr id="3" name="Picture 6">
            <a:extLst>
              <a:ext uri="{FF2B5EF4-FFF2-40B4-BE49-F238E27FC236}">
                <a16:creationId xmlns:a16="http://schemas.microsoft.com/office/drawing/2014/main" id="{AB02A2E3-B378-46F6-A2EE-7C99BE4EDFA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10824" r="540"/>
          <a:stretch/>
        </p:blipFill>
        <p:spPr>
          <a:xfrm>
            <a:off x="0" y="-20935"/>
            <a:ext cx="9144000" cy="687893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1772118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>
            <a:extLst>
              <a:ext uri="{FF2B5EF4-FFF2-40B4-BE49-F238E27FC236}">
                <a16:creationId xmlns:a16="http://schemas.microsoft.com/office/drawing/2014/main" id="{70EFDCFE-C72A-4707-A1BF-D5AB1AB4457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72000" tIns="72000" rIns="72000"/>
          <a:lstStyle>
            <a:lvl1pPr marL="0" indent="0">
              <a:buNone/>
              <a:defRPr sz="1800"/>
            </a:lvl1pPr>
          </a:lstStyle>
          <a:p>
            <a:r>
              <a:rPr lang="de-DE" dirty="0"/>
              <a:t>Click on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icon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add</a:t>
            </a:r>
            <a:r>
              <a:rPr lang="de-DE" dirty="0"/>
              <a:t> a </a:t>
            </a:r>
            <a:r>
              <a:rPr lang="de-DE" dirty="0" err="1"/>
              <a:t>picture</a:t>
            </a:r>
            <a:endParaRPr lang="de-DE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1601983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_inf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platzhalter 27">
            <a:extLst>
              <a:ext uri="{FF2B5EF4-FFF2-40B4-BE49-F238E27FC236}">
                <a16:creationId xmlns:a16="http://schemas.microsoft.com/office/drawing/2014/main" id="{17D6AB73-7B9E-4949-A06C-6781F0CA36E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3850" y="1671795"/>
            <a:ext cx="8496300" cy="1321436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3400" b="1" cap="all" baseline="0">
                <a:solidFill>
                  <a:schemeClr val="accent1"/>
                </a:solidFill>
                <a:latin typeface="CA Metro ExtraBold" panose="00000900000000000000" pitchFamily="2" charset="0"/>
              </a:defRPr>
            </a:lvl1pPr>
          </a:lstStyle>
          <a:p>
            <a:pPr algn="ctr"/>
            <a:r>
              <a:rPr lang="de-DE" sz="3400" b="1" dirty="0">
                <a:solidFill>
                  <a:srgbClr val="14447F"/>
                </a:solidFill>
                <a:latin typeface="CA Metro ExtraBold" pitchFamily="2" charset="77"/>
                <a:ea typeface="CA Metro ExtraBold" charset="0"/>
                <a:cs typeface="CA Metro ExtraBold" charset="0"/>
              </a:rPr>
              <a:t>CONTACT INFORMATION</a:t>
            </a:r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E0BD791D-4E38-40EC-9C45-B7D8F8184C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07243" y="6570337"/>
            <a:ext cx="315107" cy="15120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800" b="0">
                <a:solidFill>
                  <a:schemeClr val="accent1"/>
                </a:solidFill>
                <a:latin typeface="CA Metro" panose="00000500000000000000" pitchFamily="2" charset="0"/>
              </a:defRPr>
            </a:lvl1pPr>
          </a:lstStyle>
          <a:p>
            <a:fld id="{82EA1D04-CA53-4DE3-84A8-2B63E41036C9}" type="slidenum">
              <a:rPr lang="de-DE" smtClean="0"/>
              <a:pPr/>
              <a:t>‹#›</a:t>
            </a:fld>
            <a:endParaRPr lang="de-DE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8487885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+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ildplatzhalter 11">
            <a:extLst>
              <a:ext uri="{FF2B5EF4-FFF2-40B4-BE49-F238E27FC236}">
                <a16:creationId xmlns:a16="http://schemas.microsoft.com/office/drawing/2014/main" id="{8B350879-23EF-4DD0-A671-31A769C6AED0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4757738" y="1808163"/>
            <a:ext cx="4068762" cy="290353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2100">
                <a:solidFill>
                  <a:schemeClr val="accent1"/>
                </a:solidFill>
                <a:latin typeface="CA Metro" panose="00000500000000000000" pitchFamily="2" charset="0"/>
              </a:defRPr>
            </a:lvl1pPr>
          </a:lstStyle>
          <a:p>
            <a:r>
              <a:rPr lang="en-US" dirty="0"/>
              <a:t>Click on the icon to add a picture</a:t>
            </a:r>
            <a:endParaRPr lang="de-DE" dirty="0"/>
          </a:p>
        </p:txBody>
      </p:sp>
      <p:sp>
        <p:nvSpPr>
          <p:cNvPr id="17" name="Textplatzhalter 15">
            <a:extLst>
              <a:ext uri="{FF2B5EF4-FFF2-40B4-BE49-F238E27FC236}">
                <a16:creationId xmlns:a16="http://schemas.microsoft.com/office/drawing/2014/main" id="{DF9ACA7A-0C3F-4952-ACB9-31593820AA9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759008" y="4778374"/>
            <a:ext cx="4057190" cy="15946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800">
                <a:solidFill>
                  <a:schemeClr val="accent1"/>
                </a:solidFill>
                <a:latin typeface="CA Metro" panose="00000500000000000000" pitchFamily="2" charset="0"/>
              </a:defRPr>
            </a:lvl1pPr>
          </a:lstStyle>
          <a:p>
            <a:r>
              <a:rPr lang="de-DE" sz="800" dirty="0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Caption CA METRO Regular 8pt</a:t>
            </a:r>
          </a:p>
        </p:txBody>
      </p:sp>
      <p:sp>
        <p:nvSpPr>
          <p:cNvPr id="11" name="Foliennummernplatzhalter 7">
            <a:extLst>
              <a:ext uri="{FF2B5EF4-FFF2-40B4-BE49-F238E27FC236}">
                <a16:creationId xmlns:a16="http://schemas.microsoft.com/office/drawing/2014/main" id="{731E7081-B69E-49CA-B331-51D5609CEB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07243" y="6570337"/>
            <a:ext cx="315107" cy="15120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800" b="0">
                <a:solidFill>
                  <a:schemeClr val="accent1"/>
                </a:solidFill>
                <a:latin typeface="CA Metro" panose="00000500000000000000" pitchFamily="2" charset="0"/>
              </a:defRPr>
            </a:lvl1pPr>
          </a:lstStyle>
          <a:p>
            <a:fld id="{82EA1D04-CA53-4DE3-84A8-2B63E41036C9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4" name="Textplatzhalter 2">
            <a:extLst>
              <a:ext uri="{FF2B5EF4-FFF2-40B4-BE49-F238E27FC236}">
                <a16:creationId xmlns:a16="http://schemas.microsoft.com/office/drawing/2014/main" id="{78961C55-2CD5-485C-8C27-85584534B2F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23849" y="1772678"/>
            <a:ext cx="4068763" cy="453604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Font typeface="CA Metro" panose="00000500000000000000" pitchFamily="2" charset="0"/>
              <a:buNone/>
              <a:defRPr sz="1500"/>
            </a:lvl1pPr>
            <a:lvl2pPr marL="450850" indent="-182563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Font typeface="CA Metro" panose="00000500000000000000" pitchFamily="2" charset="0"/>
              <a:buChar char="̸"/>
              <a:defRPr sz="1500"/>
            </a:lvl2pPr>
            <a:lvl3pPr marL="719138" indent="-180975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Font typeface="CA Metro" panose="00000500000000000000" pitchFamily="2" charset="0"/>
              <a:buChar char="̸"/>
              <a:defRPr sz="1500"/>
            </a:lvl3pPr>
            <a:lvl4pPr marL="1600200" indent="-228600">
              <a:buClr>
                <a:schemeClr val="tx1"/>
              </a:buClr>
              <a:buFont typeface="CA Metro" panose="00000500000000000000" pitchFamily="2" charset="0"/>
              <a:buChar char="̸"/>
              <a:defRPr sz="1500"/>
            </a:lvl4pPr>
            <a:lvl5pPr marL="2057400" indent="-228600">
              <a:buClr>
                <a:schemeClr val="tx1"/>
              </a:buClr>
              <a:buFont typeface="CA Metro" panose="00000500000000000000" pitchFamily="2" charset="0"/>
              <a:buChar char="̸"/>
              <a:defRPr sz="1500"/>
            </a:lvl5pPr>
          </a:lstStyle>
          <a:p>
            <a:pPr lvl="0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endParaRPr lang="de-DE" dirty="0"/>
          </a:p>
        </p:txBody>
      </p:sp>
      <p:sp>
        <p:nvSpPr>
          <p:cNvPr id="9" name="Textplatzhalter 27">
            <a:extLst>
              <a:ext uri="{FF2B5EF4-FFF2-40B4-BE49-F238E27FC236}">
                <a16:creationId xmlns:a16="http://schemas.microsoft.com/office/drawing/2014/main" id="{1D68C5BE-F633-4D1E-89E7-4132A2DEC36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3850" y="441202"/>
            <a:ext cx="8496300" cy="828297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90000"/>
              </a:lnSpc>
              <a:buNone/>
              <a:defRPr sz="3400" b="1" cap="all" baseline="0">
                <a:solidFill>
                  <a:schemeClr val="accent1"/>
                </a:solidFill>
                <a:latin typeface="CA Metro ExtraBold" panose="00000900000000000000" pitchFamily="2" charset="0"/>
              </a:defRPr>
            </a:lvl1pPr>
          </a:lstStyle>
          <a:p>
            <a:pPr algn="ctr">
              <a:lnSpc>
                <a:spcPct val="90000"/>
              </a:lnSpc>
            </a:pPr>
            <a:r>
              <a:rPr lang="de-DE" sz="3400" b="1" dirty="0">
                <a:solidFill>
                  <a:srgbClr val="14447F"/>
                </a:solidFill>
                <a:latin typeface="CA Metro ExtraBold" pitchFamily="2" charset="77"/>
                <a:ea typeface="CA Metro ExtraBold" charset="0"/>
                <a:cs typeface="CA Metro ExtraBold" charset="0"/>
              </a:rPr>
              <a:t>HEADLINE CA METRO EXTRA BOLD</a:t>
            </a:r>
            <a:r>
              <a:rPr lang="de-DE" sz="3400" b="1" dirty="0">
                <a:solidFill>
                  <a:srgbClr val="14447F"/>
                </a:solidFill>
                <a:latin typeface="CA Metro ExtraBold" charset="0"/>
                <a:ea typeface="CA Metro ExtraBold" charset="0"/>
                <a:cs typeface="CA Metro ExtraBold" charset="0"/>
              </a:rPr>
              <a:t> 34PT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4881683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+ enumeration +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ildplatzhalter 11">
            <a:extLst>
              <a:ext uri="{FF2B5EF4-FFF2-40B4-BE49-F238E27FC236}">
                <a16:creationId xmlns:a16="http://schemas.microsoft.com/office/drawing/2014/main" id="{8B350879-23EF-4DD0-A671-31A769C6AED0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4757738" y="1808163"/>
            <a:ext cx="4068762" cy="290353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2100">
                <a:solidFill>
                  <a:schemeClr val="accent1"/>
                </a:solidFill>
                <a:latin typeface="CA Metro" panose="00000500000000000000" pitchFamily="2" charset="0"/>
              </a:defRPr>
            </a:lvl1pPr>
          </a:lstStyle>
          <a:p>
            <a:r>
              <a:rPr lang="en-US" dirty="0"/>
              <a:t>Click on the icon to add a picture</a:t>
            </a:r>
            <a:endParaRPr lang="de-DE" dirty="0"/>
          </a:p>
        </p:txBody>
      </p:sp>
      <p:sp>
        <p:nvSpPr>
          <p:cNvPr id="17" name="Textplatzhalter 15">
            <a:extLst>
              <a:ext uri="{FF2B5EF4-FFF2-40B4-BE49-F238E27FC236}">
                <a16:creationId xmlns:a16="http://schemas.microsoft.com/office/drawing/2014/main" id="{DF9ACA7A-0C3F-4952-ACB9-31593820AA9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759008" y="4778374"/>
            <a:ext cx="4057190" cy="15946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800">
                <a:solidFill>
                  <a:schemeClr val="accent1"/>
                </a:solidFill>
                <a:latin typeface="CA Metro" panose="00000500000000000000" pitchFamily="2" charset="0"/>
              </a:defRPr>
            </a:lvl1pPr>
          </a:lstStyle>
          <a:p>
            <a:r>
              <a:rPr lang="de-DE" sz="800" dirty="0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Caption CA METRO Regular 8pt</a:t>
            </a:r>
          </a:p>
        </p:txBody>
      </p:sp>
      <p:sp>
        <p:nvSpPr>
          <p:cNvPr id="11" name="Foliennummernplatzhalter 7">
            <a:extLst>
              <a:ext uri="{FF2B5EF4-FFF2-40B4-BE49-F238E27FC236}">
                <a16:creationId xmlns:a16="http://schemas.microsoft.com/office/drawing/2014/main" id="{731E7081-B69E-49CA-B331-51D5609CEB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07243" y="6570337"/>
            <a:ext cx="315107" cy="15120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800" b="0">
                <a:solidFill>
                  <a:schemeClr val="accent1"/>
                </a:solidFill>
                <a:latin typeface="CA Metro" panose="00000500000000000000" pitchFamily="2" charset="0"/>
              </a:defRPr>
            </a:lvl1pPr>
          </a:lstStyle>
          <a:p>
            <a:fld id="{82EA1D04-CA53-4DE3-84A8-2B63E41036C9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2" name="Textplatzhalter 2">
            <a:extLst>
              <a:ext uri="{FF2B5EF4-FFF2-40B4-BE49-F238E27FC236}">
                <a16:creationId xmlns:a16="http://schemas.microsoft.com/office/drawing/2014/main" id="{682A140C-CF81-4AAF-A2CF-4A9A76A58EC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23849" y="1772678"/>
            <a:ext cx="4068763" cy="4536047"/>
          </a:xfrm>
          <a:prstGeom prst="rect">
            <a:avLst/>
          </a:prstGeom>
        </p:spPr>
        <p:txBody>
          <a:bodyPr lIns="0" tIns="0" rIns="0" bIns="0"/>
          <a:lstStyle>
            <a:lvl1pPr marL="180975" indent="-180975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Font typeface="CA Metro" panose="00000500000000000000" pitchFamily="2" charset="0"/>
              <a:buChar char="̸"/>
              <a:defRPr sz="1500"/>
            </a:lvl1pPr>
            <a:lvl2pPr marL="450850" indent="-182563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Font typeface="CA Metro" panose="00000500000000000000" pitchFamily="2" charset="0"/>
              <a:buChar char="̸"/>
              <a:defRPr sz="1500"/>
            </a:lvl2pPr>
            <a:lvl3pPr marL="719138" indent="-180975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Font typeface="CA Metro" panose="00000500000000000000" pitchFamily="2" charset="0"/>
              <a:buChar char="̸"/>
              <a:defRPr sz="1500"/>
            </a:lvl3pPr>
            <a:lvl4pPr marL="1600200" indent="-228600">
              <a:buClr>
                <a:schemeClr val="tx1"/>
              </a:buClr>
              <a:buFont typeface="CA Metro" panose="00000500000000000000" pitchFamily="2" charset="0"/>
              <a:buChar char="̸"/>
              <a:defRPr sz="1500"/>
            </a:lvl4pPr>
            <a:lvl5pPr marL="2057400" indent="-228600">
              <a:buClr>
                <a:schemeClr val="tx1"/>
              </a:buClr>
              <a:buFont typeface="CA Metro" panose="00000500000000000000" pitchFamily="2" charset="0"/>
              <a:buChar char="̸"/>
              <a:defRPr sz="1500"/>
            </a:lvl5pPr>
          </a:lstStyle>
          <a:p>
            <a:pPr lvl="0"/>
            <a:r>
              <a:rPr lang="de-DE" dirty="0"/>
              <a:t>First </a:t>
            </a:r>
            <a:r>
              <a:rPr lang="de-DE" dirty="0" err="1"/>
              <a:t>layer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layer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layer</a:t>
            </a:r>
            <a:endParaRPr lang="de-DE" dirty="0"/>
          </a:p>
        </p:txBody>
      </p:sp>
      <p:sp>
        <p:nvSpPr>
          <p:cNvPr id="9" name="Textplatzhalter 27">
            <a:extLst>
              <a:ext uri="{FF2B5EF4-FFF2-40B4-BE49-F238E27FC236}">
                <a16:creationId xmlns:a16="http://schemas.microsoft.com/office/drawing/2014/main" id="{8C1EFF1F-F708-4AA2-84D6-B5DF76A48ED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3850" y="441202"/>
            <a:ext cx="8496300" cy="828297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90000"/>
              </a:lnSpc>
              <a:buNone/>
              <a:defRPr sz="3400" b="1" cap="all" baseline="0">
                <a:solidFill>
                  <a:schemeClr val="accent1"/>
                </a:solidFill>
                <a:latin typeface="CA Metro ExtraBold" panose="00000900000000000000" pitchFamily="2" charset="0"/>
              </a:defRPr>
            </a:lvl1pPr>
          </a:lstStyle>
          <a:p>
            <a:pPr algn="ctr">
              <a:lnSpc>
                <a:spcPct val="90000"/>
              </a:lnSpc>
            </a:pPr>
            <a:r>
              <a:rPr lang="de-DE" sz="3400" b="1" dirty="0">
                <a:solidFill>
                  <a:srgbClr val="14447F"/>
                </a:solidFill>
                <a:latin typeface="CA Metro ExtraBold" pitchFamily="2" charset="77"/>
                <a:ea typeface="CA Metro ExtraBold" charset="0"/>
                <a:cs typeface="CA Metro ExtraBold" charset="0"/>
              </a:rPr>
              <a:t>HEADLINE CA METRO EXTRA BOLD</a:t>
            </a:r>
            <a:r>
              <a:rPr lang="de-DE" sz="3400" b="1" dirty="0">
                <a:solidFill>
                  <a:srgbClr val="14447F"/>
                </a:solidFill>
                <a:latin typeface="CA Metro ExtraBold" charset="0"/>
                <a:ea typeface="CA Metro ExtraBold" charset="0"/>
                <a:cs typeface="CA Metro ExtraBold" charset="0"/>
              </a:rPr>
              <a:t> 34PT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1340388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+ picture _Me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>
            <a:extLst>
              <a:ext uri="{FF2B5EF4-FFF2-40B4-BE49-F238E27FC236}">
                <a16:creationId xmlns:a16="http://schemas.microsoft.com/office/drawing/2014/main" id="{05357AD6-A435-4B66-816A-6FCC1DBCC32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2388" r="2388" b="68955"/>
          <a:stretch/>
        </p:blipFill>
        <p:spPr>
          <a:xfrm>
            <a:off x="6059424" y="5962160"/>
            <a:ext cx="3084576" cy="905267"/>
          </a:xfrm>
          <a:prstGeom prst="rect">
            <a:avLst/>
          </a:prstGeom>
        </p:spPr>
      </p:pic>
      <p:pic>
        <p:nvPicPr>
          <p:cNvPr id="12" name="Picture 8">
            <a:extLst>
              <a:ext uri="{FF2B5EF4-FFF2-40B4-BE49-F238E27FC236}">
                <a16:creationId xmlns:a16="http://schemas.microsoft.com/office/drawing/2014/main" id="{BF6C42E2-930D-403B-BC42-CE7CEB5AA5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92700" y="6279911"/>
            <a:ext cx="1013662" cy="395925"/>
          </a:xfrm>
          <a:prstGeom prst="rect">
            <a:avLst/>
          </a:prstGeom>
        </p:spPr>
      </p:pic>
      <p:sp>
        <p:nvSpPr>
          <p:cNvPr id="10" name="Bildplatzhalter 11">
            <a:extLst>
              <a:ext uri="{FF2B5EF4-FFF2-40B4-BE49-F238E27FC236}">
                <a16:creationId xmlns:a16="http://schemas.microsoft.com/office/drawing/2014/main" id="{6E9C1D6D-7911-4819-956B-FE687890193C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4757738" y="1808163"/>
            <a:ext cx="4068762" cy="290353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2100">
                <a:solidFill>
                  <a:schemeClr val="accent1"/>
                </a:solidFill>
                <a:latin typeface="CA Metro" panose="00000500000000000000" pitchFamily="2" charset="0"/>
              </a:defRPr>
            </a:lvl1pPr>
          </a:lstStyle>
          <a:p>
            <a:r>
              <a:rPr lang="en-US" dirty="0"/>
              <a:t>Click on the icon to add a picture</a:t>
            </a:r>
            <a:endParaRPr lang="de-DE" dirty="0"/>
          </a:p>
        </p:txBody>
      </p:sp>
      <p:sp>
        <p:nvSpPr>
          <p:cNvPr id="13" name="Textplatzhalter 15">
            <a:extLst>
              <a:ext uri="{FF2B5EF4-FFF2-40B4-BE49-F238E27FC236}">
                <a16:creationId xmlns:a16="http://schemas.microsoft.com/office/drawing/2014/main" id="{3F10C2FF-7972-49B0-9EC2-92C74B60320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759008" y="4778374"/>
            <a:ext cx="4057190" cy="15946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800">
                <a:solidFill>
                  <a:schemeClr val="accent1"/>
                </a:solidFill>
                <a:latin typeface="CA Metro" panose="00000500000000000000" pitchFamily="2" charset="0"/>
              </a:defRPr>
            </a:lvl1pPr>
          </a:lstStyle>
          <a:p>
            <a:r>
              <a:rPr lang="de-DE" sz="800" dirty="0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Caption CA METRO Regular 8pt</a:t>
            </a:r>
          </a:p>
        </p:txBody>
      </p:sp>
      <p:sp>
        <p:nvSpPr>
          <p:cNvPr id="15" name="Foliennummernplatzhalter 7">
            <a:extLst>
              <a:ext uri="{FF2B5EF4-FFF2-40B4-BE49-F238E27FC236}">
                <a16:creationId xmlns:a16="http://schemas.microsoft.com/office/drawing/2014/main" id="{5A4AD993-FD77-4A51-83DE-3EEF573333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07243" y="6570337"/>
            <a:ext cx="315107" cy="15120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800" b="0">
                <a:solidFill>
                  <a:schemeClr val="accent1"/>
                </a:solidFill>
                <a:latin typeface="CA Metro" panose="00000500000000000000" pitchFamily="2" charset="0"/>
              </a:defRPr>
            </a:lvl1pPr>
          </a:lstStyle>
          <a:p>
            <a:fld id="{82EA1D04-CA53-4DE3-84A8-2B63E41036C9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8" name="Textplatzhalter 2">
            <a:extLst>
              <a:ext uri="{FF2B5EF4-FFF2-40B4-BE49-F238E27FC236}">
                <a16:creationId xmlns:a16="http://schemas.microsoft.com/office/drawing/2014/main" id="{6DBEA43F-16B6-46A8-A682-AA33510F656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23849" y="1772678"/>
            <a:ext cx="4068763" cy="453604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Font typeface="CA Metro" panose="00000500000000000000" pitchFamily="2" charset="0"/>
              <a:buNone/>
              <a:defRPr sz="1500"/>
            </a:lvl1pPr>
            <a:lvl2pPr marL="450850" indent="-182563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Font typeface="CA Metro" panose="00000500000000000000" pitchFamily="2" charset="0"/>
              <a:buChar char="̸"/>
              <a:defRPr sz="1500"/>
            </a:lvl2pPr>
            <a:lvl3pPr marL="719138" indent="-180975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Font typeface="CA Metro" panose="00000500000000000000" pitchFamily="2" charset="0"/>
              <a:buChar char="̸"/>
              <a:defRPr sz="1500"/>
            </a:lvl3pPr>
            <a:lvl4pPr marL="1600200" indent="-228600">
              <a:buClr>
                <a:schemeClr val="tx1"/>
              </a:buClr>
              <a:buFont typeface="CA Metro" panose="00000500000000000000" pitchFamily="2" charset="0"/>
              <a:buChar char="̸"/>
              <a:defRPr sz="1500"/>
            </a:lvl4pPr>
            <a:lvl5pPr marL="2057400" indent="-228600">
              <a:buClr>
                <a:schemeClr val="tx1"/>
              </a:buClr>
              <a:buFont typeface="CA Metro" panose="00000500000000000000" pitchFamily="2" charset="0"/>
              <a:buChar char="̸"/>
              <a:defRPr sz="1500"/>
            </a:lvl5pPr>
          </a:lstStyle>
          <a:p>
            <a:pPr lvl="0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endParaRPr lang="de-DE" dirty="0"/>
          </a:p>
        </p:txBody>
      </p:sp>
      <p:sp>
        <p:nvSpPr>
          <p:cNvPr id="14" name="Textplatzhalter 27">
            <a:extLst>
              <a:ext uri="{FF2B5EF4-FFF2-40B4-BE49-F238E27FC236}">
                <a16:creationId xmlns:a16="http://schemas.microsoft.com/office/drawing/2014/main" id="{E996C930-788A-4BA5-AC41-E389CB684DD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23850" y="441202"/>
            <a:ext cx="8496300" cy="828297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90000"/>
              </a:lnSpc>
              <a:buNone/>
              <a:defRPr sz="3400" b="1" cap="all" baseline="0">
                <a:solidFill>
                  <a:schemeClr val="accent1"/>
                </a:solidFill>
                <a:latin typeface="CA Metro ExtraBold" panose="00000900000000000000" pitchFamily="2" charset="0"/>
              </a:defRPr>
            </a:lvl1pPr>
          </a:lstStyle>
          <a:p>
            <a:pPr algn="ctr">
              <a:lnSpc>
                <a:spcPct val="90000"/>
              </a:lnSpc>
            </a:pPr>
            <a:r>
              <a:rPr lang="de-DE" sz="3400" b="1" dirty="0">
                <a:solidFill>
                  <a:srgbClr val="14447F"/>
                </a:solidFill>
                <a:latin typeface="CA Metro ExtraBold" pitchFamily="2" charset="77"/>
                <a:ea typeface="CA Metro ExtraBold" charset="0"/>
                <a:cs typeface="CA Metro ExtraBold" charset="0"/>
              </a:rPr>
              <a:t>TEXT WITH IMAGE CA METRO EXTRA BOLD</a:t>
            </a:r>
            <a:r>
              <a:rPr lang="de-DE" sz="3400" b="1" dirty="0">
                <a:solidFill>
                  <a:srgbClr val="14447F"/>
                </a:solidFill>
                <a:latin typeface="CA Metro ExtraBold" charset="0"/>
                <a:ea typeface="CA Metro ExtraBold" charset="0"/>
                <a:cs typeface="CA Metro ExtraBold" charset="0"/>
              </a:rPr>
              <a:t> 34PT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0282688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+ picture _Mak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>
            <a:extLst>
              <a:ext uri="{FF2B5EF4-FFF2-40B4-BE49-F238E27FC236}">
                <a16:creationId xmlns:a16="http://schemas.microsoft.com/office/drawing/2014/main" id="{05357AD6-A435-4B66-816A-6FCC1DBCC32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88" r="2388" b="68955"/>
          <a:stretch/>
        </p:blipFill>
        <p:spPr>
          <a:xfrm>
            <a:off x="6059424" y="5962160"/>
            <a:ext cx="3084576" cy="905267"/>
          </a:xfrm>
          <a:prstGeom prst="rect">
            <a:avLst/>
          </a:prstGeom>
        </p:spPr>
      </p:pic>
      <p:pic>
        <p:nvPicPr>
          <p:cNvPr id="9" name="Picture 16">
            <a:extLst>
              <a:ext uri="{FF2B5EF4-FFF2-40B4-BE49-F238E27FC236}">
                <a16:creationId xmlns:a16="http://schemas.microsoft.com/office/drawing/2014/main" id="{8EB05A54-D021-4CFB-94A7-E4AD489AF0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96235" y="6280658"/>
            <a:ext cx="1002507" cy="394429"/>
          </a:xfrm>
          <a:prstGeom prst="rect">
            <a:avLst/>
          </a:prstGeom>
        </p:spPr>
      </p:pic>
      <p:sp>
        <p:nvSpPr>
          <p:cNvPr id="14" name="Bildplatzhalter 11">
            <a:extLst>
              <a:ext uri="{FF2B5EF4-FFF2-40B4-BE49-F238E27FC236}">
                <a16:creationId xmlns:a16="http://schemas.microsoft.com/office/drawing/2014/main" id="{429C6301-AC7B-4DD8-B25F-8694B8AB57EB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4757738" y="1808163"/>
            <a:ext cx="4068762" cy="290353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2100">
                <a:solidFill>
                  <a:schemeClr val="accent1"/>
                </a:solidFill>
                <a:latin typeface="CA Metro" panose="00000500000000000000" pitchFamily="2" charset="0"/>
              </a:defRPr>
            </a:lvl1pPr>
          </a:lstStyle>
          <a:p>
            <a:r>
              <a:rPr lang="en-US" dirty="0"/>
              <a:t>Click on the icon to add a picture</a:t>
            </a:r>
            <a:endParaRPr lang="de-DE" dirty="0"/>
          </a:p>
        </p:txBody>
      </p:sp>
      <p:sp>
        <p:nvSpPr>
          <p:cNvPr id="15" name="Textplatzhalter 15">
            <a:extLst>
              <a:ext uri="{FF2B5EF4-FFF2-40B4-BE49-F238E27FC236}">
                <a16:creationId xmlns:a16="http://schemas.microsoft.com/office/drawing/2014/main" id="{009C2997-5BE2-43C3-B1A9-B0BFF1A986D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759008" y="4778374"/>
            <a:ext cx="4057190" cy="15946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800">
                <a:solidFill>
                  <a:schemeClr val="accent1"/>
                </a:solidFill>
                <a:latin typeface="CA Metro" panose="00000500000000000000" pitchFamily="2" charset="0"/>
              </a:defRPr>
            </a:lvl1pPr>
          </a:lstStyle>
          <a:p>
            <a:r>
              <a:rPr lang="de-DE" sz="800" dirty="0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Caption CA METRO Regular 8pt</a:t>
            </a:r>
          </a:p>
        </p:txBody>
      </p:sp>
      <p:sp>
        <p:nvSpPr>
          <p:cNvPr id="18" name="Foliennummernplatzhalter 7">
            <a:extLst>
              <a:ext uri="{FF2B5EF4-FFF2-40B4-BE49-F238E27FC236}">
                <a16:creationId xmlns:a16="http://schemas.microsoft.com/office/drawing/2014/main" id="{49006808-7AAD-407B-8CE8-2380D26AFF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07243" y="6570337"/>
            <a:ext cx="315107" cy="15120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800" b="0">
                <a:solidFill>
                  <a:schemeClr val="accent1"/>
                </a:solidFill>
                <a:latin typeface="CA Metro" panose="00000500000000000000" pitchFamily="2" charset="0"/>
              </a:defRPr>
            </a:lvl1pPr>
          </a:lstStyle>
          <a:p>
            <a:fld id="{82EA1D04-CA53-4DE3-84A8-2B63E41036C9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7" name="Textplatzhalter 2">
            <a:extLst>
              <a:ext uri="{FF2B5EF4-FFF2-40B4-BE49-F238E27FC236}">
                <a16:creationId xmlns:a16="http://schemas.microsoft.com/office/drawing/2014/main" id="{A4DDB8B5-AE3D-4E97-9295-B6CB7929912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23849" y="1772678"/>
            <a:ext cx="4068763" cy="4536047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 typeface="CA Metro" panose="00000500000000000000" pitchFamily="2" charset="0"/>
              <a:buNone/>
              <a:tabLst/>
              <a:defRPr sz="1500"/>
            </a:lvl1pPr>
            <a:lvl2pPr marL="450850" indent="-182563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Font typeface="CA Metro" panose="00000500000000000000" pitchFamily="2" charset="0"/>
              <a:buChar char="̸"/>
              <a:defRPr sz="1500"/>
            </a:lvl2pPr>
            <a:lvl3pPr marL="719138" indent="-180975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Font typeface="CA Metro" panose="00000500000000000000" pitchFamily="2" charset="0"/>
              <a:buChar char="̸"/>
              <a:defRPr sz="1500"/>
            </a:lvl3pPr>
            <a:lvl4pPr marL="1600200" indent="-228600">
              <a:buClr>
                <a:schemeClr val="tx1"/>
              </a:buClr>
              <a:buFont typeface="CA Metro" panose="00000500000000000000" pitchFamily="2" charset="0"/>
              <a:buChar char="̸"/>
              <a:defRPr sz="1500"/>
            </a:lvl4pPr>
            <a:lvl5pPr marL="2057400" indent="-228600">
              <a:buClr>
                <a:schemeClr val="tx1"/>
              </a:buClr>
              <a:buFont typeface="CA Metro" panose="00000500000000000000" pitchFamily="2" charset="0"/>
              <a:buChar char="̸"/>
              <a:defRPr sz="1500"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 typeface="CA Metro" panose="00000500000000000000" pitchFamily="2" charset="0"/>
              <a:buNone/>
              <a:tabLst/>
              <a:defRPr/>
            </a:pPr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endParaRPr lang="de-DE" dirty="0"/>
          </a:p>
          <a:p>
            <a:pPr lvl="0"/>
            <a:endParaRPr lang="de-DE" dirty="0"/>
          </a:p>
        </p:txBody>
      </p:sp>
      <p:sp>
        <p:nvSpPr>
          <p:cNvPr id="10" name="Textplatzhalter 27">
            <a:extLst>
              <a:ext uri="{FF2B5EF4-FFF2-40B4-BE49-F238E27FC236}">
                <a16:creationId xmlns:a16="http://schemas.microsoft.com/office/drawing/2014/main" id="{926B9B03-DB2C-4B5C-8498-E15E04E5B59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23850" y="441202"/>
            <a:ext cx="8496300" cy="828297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90000"/>
              </a:lnSpc>
              <a:buNone/>
              <a:defRPr sz="3400" b="1" cap="all" baseline="0">
                <a:solidFill>
                  <a:schemeClr val="accent1"/>
                </a:solidFill>
                <a:latin typeface="CA Metro ExtraBold" panose="00000900000000000000" pitchFamily="2" charset="0"/>
              </a:defRPr>
            </a:lvl1pPr>
          </a:lstStyle>
          <a:p>
            <a:pPr algn="ctr">
              <a:lnSpc>
                <a:spcPct val="90000"/>
              </a:lnSpc>
            </a:pPr>
            <a:r>
              <a:rPr lang="de-DE" sz="3400" b="1" dirty="0">
                <a:solidFill>
                  <a:srgbClr val="14447F"/>
                </a:solidFill>
                <a:latin typeface="CA Metro ExtraBold" pitchFamily="2" charset="77"/>
                <a:ea typeface="CA Metro ExtraBold" charset="0"/>
                <a:cs typeface="CA Metro ExtraBold" charset="0"/>
              </a:rPr>
              <a:t>TEXT WITH IMAGE CA METRO EXTRA BOLD</a:t>
            </a:r>
            <a:r>
              <a:rPr lang="de-DE" sz="3400" b="1" dirty="0">
                <a:solidFill>
                  <a:srgbClr val="14447F"/>
                </a:solidFill>
                <a:latin typeface="CA Metro ExtraBold" charset="0"/>
                <a:ea typeface="CA Metro ExtraBold" charset="0"/>
                <a:cs typeface="CA Metro ExtraBold" charset="0"/>
              </a:rPr>
              <a:t> 34PT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6548476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+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platzhalter 15">
            <a:extLst>
              <a:ext uri="{FF2B5EF4-FFF2-40B4-BE49-F238E27FC236}">
                <a16:creationId xmlns:a16="http://schemas.microsoft.com/office/drawing/2014/main" id="{28DF2A35-DD4A-47CE-9484-D6D6C44A288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23850" y="1722984"/>
            <a:ext cx="8492348" cy="582982"/>
          </a:xfrm>
          <a:prstGeom prst="rect">
            <a:avLst/>
          </a:prstGeom>
        </p:spPr>
        <p:txBody>
          <a:bodyPr lIns="0" rIns="0" bIns="0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500" b="0">
                <a:solidFill>
                  <a:schemeClr val="accent1"/>
                </a:solidFill>
                <a:latin typeface="CA Metro" panose="00000500000000000000" pitchFamily="2" charset="0"/>
              </a:defRPr>
            </a:lvl1pPr>
          </a:lstStyle>
          <a:p>
            <a:pPr algn="ctr"/>
            <a:r>
              <a:rPr lang="de-DE" sz="1500" dirty="0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Copy: CA METRO Regular 15pt </a:t>
            </a:r>
            <a:r>
              <a:rPr lang="de-DE" sz="1500" dirty="0" err="1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Lorem</a:t>
            </a:r>
            <a:r>
              <a:rPr lang="de-DE" sz="1500" dirty="0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 </a:t>
            </a:r>
            <a:r>
              <a:rPr lang="de-DE" sz="1500" dirty="0" err="1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ipsum</a:t>
            </a:r>
            <a:r>
              <a:rPr lang="de-DE" sz="1500" dirty="0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 </a:t>
            </a:r>
            <a:r>
              <a:rPr lang="de-DE" sz="1500" dirty="0" err="1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dolor</a:t>
            </a:r>
            <a:r>
              <a:rPr lang="de-DE" sz="1500" dirty="0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 </a:t>
            </a:r>
            <a:r>
              <a:rPr lang="de-DE" sz="1500" dirty="0" err="1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sit</a:t>
            </a:r>
            <a:r>
              <a:rPr lang="de-DE" sz="1500" dirty="0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 </a:t>
            </a:r>
            <a:r>
              <a:rPr lang="de-DE" sz="1500" dirty="0" err="1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amet</a:t>
            </a:r>
            <a:r>
              <a:rPr lang="de-DE" sz="1500" dirty="0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, </a:t>
            </a:r>
            <a:r>
              <a:rPr lang="de-DE" sz="1500" dirty="0" err="1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consetetur</a:t>
            </a:r>
            <a:r>
              <a:rPr lang="de-DE" sz="1500" dirty="0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 </a:t>
            </a:r>
            <a:r>
              <a:rPr lang="de-DE" sz="1500" dirty="0" err="1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sadipscing</a:t>
            </a:r>
            <a:r>
              <a:rPr lang="de-DE" sz="1500" dirty="0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 </a:t>
            </a:r>
            <a:br>
              <a:rPr lang="de-DE" sz="1500" dirty="0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</a:br>
            <a:r>
              <a:rPr lang="de-DE" sz="1500" dirty="0" err="1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eirmod</a:t>
            </a:r>
            <a:r>
              <a:rPr lang="de-DE" sz="1500" dirty="0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 </a:t>
            </a:r>
            <a:r>
              <a:rPr lang="de-DE" sz="1500" dirty="0" err="1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tempor</a:t>
            </a:r>
            <a:r>
              <a:rPr lang="de-DE" sz="1500" dirty="0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 </a:t>
            </a:r>
            <a:r>
              <a:rPr lang="de-DE" sz="1500" dirty="0" err="1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invidunt</a:t>
            </a:r>
            <a:r>
              <a:rPr lang="de-DE" sz="1500" dirty="0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 </a:t>
            </a:r>
            <a:r>
              <a:rPr lang="de-DE" sz="1500" dirty="0" err="1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ut</a:t>
            </a:r>
            <a:r>
              <a:rPr lang="de-DE" sz="1500" dirty="0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 </a:t>
            </a:r>
            <a:r>
              <a:rPr lang="de-DE" sz="1500" dirty="0" err="1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labore</a:t>
            </a:r>
            <a:r>
              <a:rPr lang="de-DE" sz="1500" dirty="0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 et </a:t>
            </a:r>
            <a:r>
              <a:rPr lang="de-DE" sz="1500" dirty="0" err="1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dolore</a:t>
            </a:r>
            <a:r>
              <a:rPr lang="de-DE" sz="1500" dirty="0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 magna </a:t>
            </a:r>
            <a:r>
              <a:rPr lang="de-DE" sz="1500" dirty="0" err="1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aliquyam</a:t>
            </a:r>
            <a:r>
              <a:rPr lang="de-DE" sz="1500" dirty="0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 </a:t>
            </a:r>
            <a:r>
              <a:rPr lang="de-DE" sz="1500" dirty="0" err="1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erat</a:t>
            </a:r>
            <a:r>
              <a:rPr lang="de-DE" sz="1500" dirty="0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, sed </a:t>
            </a:r>
            <a:r>
              <a:rPr lang="de-DE" sz="1500" dirty="0" err="1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diam</a:t>
            </a:r>
            <a:r>
              <a:rPr lang="de-DE" sz="1500" dirty="0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 </a:t>
            </a:r>
            <a:r>
              <a:rPr lang="de-DE" sz="1500" dirty="0" err="1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voluptua</a:t>
            </a:r>
            <a:r>
              <a:rPr lang="de-DE" sz="1500" dirty="0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.</a:t>
            </a:r>
            <a:endParaRPr lang="de-DE" sz="1500" dirty="0">
              <a:solidFill>
                <a:srgbClr val="14447F"/>
              </a:solidFill>
              <a:latin typeface="CA Metro" pitchFamily="2" charset="77"/>
              <a:ea typeface="CA Metro ExtraBold" charset="0"/>
              <a:cs typeface="CA Metro ExtraBold" charset="0"/>
            </a:endParaRPr>
          </a:p>
        </p:txBody>
      </p:sp>
      <p:sp>
        <p:nvSpPr>
          <p:cNvPr id="15" name="Bildplatzhalter 15">
            <a:extLst>
              <a:ext uri="{FF2B5EF4-FFF2-40B4-BE49-F238E27FC236}">
                <a16:creationId xmlns:a16="http://schemas.microsoft.com/office/drawing/2014/main" id="{1A11B15F-1F8B-4587-927A-D45DA1FED898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323850" y="2863357"/>
            <a:ext cx="3112682" cy="263372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accent1"/>
                </a:solidFill>
                <a:latin typeface="CA Metro" panose="000005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on the icon to add a picture</a:t>
            </a:r>
            <a:endParaRPr lang="de-DE" dirty="0"/>
          </a:p>
        </p:txBody>
      </p:sp>
      <p:sp>
        <p:nvSpPr>
          <p:cNvPr id="19" name="Bildplatzhalter 15">
            <a:extLst>
              <a:ext uri="{FF2B5EF4-FFF2-40B4-BE49-F238E27FC236}">
                <a16:creationId xmlns:a16="http://schemas.microsoft.com/office/drawing/2014/main" id="{E1C34E6B-9B94-4D6A-8092-A7729716E5F8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3635375" y="2616765"/>
            <a:ext cx="1908175" cy="303461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accent1"/>
                </a:solidFill>
                <a:latin typeface="CA Metro" panose="000005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on the icon to add a picture</a:t>
            </a:r>
            <a:endParaRPr lang="de-DE" dirty="0"/>
          </a:p>
        </p:txBody>
      </p:sp>
      <p:sp>
        <p:nvSpPr>
          <p:cNvPr id="20" name="Bildplatzhalter 15">
            <a:extLst>
              <a:ext uri="{FF2B5EF4-FFF2-40B4-BE49-F238E27FC236}">
                <a16:creationId xmlns:a16="http://schemas.microsoft.com/office/drawing/2014/main" id="{C4695549-74C6-485E-9065-9A11E97C106B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5724525" y="2863356"/>
            <a:ext cx="3095625" cy="263372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rIns="7200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accent1"/>
                </a:solidFill>
                <a:latin typeface="CA Metro" panose="000005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on the icon to add a picture</a:t>
            </a:r>
            <a:endParaRPr lang="de-DE" dirty="0"/>
          </a:p>
        </p:txBody>
      </p:sp>
      <p:sp>
        <p:nvSpPr>
          <p:cNvPr id="22" name="Foliennummernplatzhalter 7">
            <a:extLst>
              <a:ext uri="{FF2B5EF4-FFF2-40B4-BE49-F238E27FC236}">
                <a16:creationId xmlns:a16="http://schemas.microsoft.com/office/drawing/2014/main" id="{7DF1B271-1083-4703-81B1-82107A54EA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07243" y="6570337"/>
            <a:ext cx="315107" cy="15120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800" b="0">
                <a:solidFill>
                  <a:schemeClr val="accent1"/>
                </a:solidFill>
                <a:latin typeface="CA Metro" panose="00000500000000000000" pitchFamily="2" charset="0"/>
              </a:defRPr>
            </a:lvl1pPr>
          </a:lstStyle>
          <a:p>
            <a:fld id="{82EA1D04-CA53-4DE3-84A8-2B63E41036C9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0" name="Textplatzhalter 27">
            <a:extLst>
              <a:ext uri="{FF2B5EF4-FFF2-40B4-BE49-F238E27FC236}">
                <a16:creationId xmlns:a16="http://schemas.microsoft.com/office/drawing/2014/main" id="{A6061149-4637-4E2B-A85B-9944F206361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3850" y="441202"/>
            <a:ext cx="8496300" cy="828297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90000"/>
              </a:lnSpc>
              <a:buNone/>
              <a:defRPr sz="3400" b="1" cap="all" baseline="0">
                <a:solidFill>
                  <a:schemeClr val="accent1"/>
                </a:solidFill>
                <a:latin typeface="CA Metro ExtraBold" panose="00000900000000000000" pitchFamily="2" charset="0"/>
              </a:defRPr>
            </a:lvl1pPr>
          </a:lstStyle>
          <a:p>
            <a:pPr algn="ctr">
              <a:lnSpc>
                <a:spcPct val="90000"/>
              </a:lnSpc>
            </a:pPr>
            <a:r>
              <a:rPr lang="de-DE" sz="3400" b="1" dirty="0">
                <a:solidFill>
                  <a:srgbClr val="14447F"/>
                </a:solidFill>
                <a:latin typeface="CA Metro ExtraBold" pitchFamily="2" charset="77"/>
                <a:ea typeface="CA Metro ExtraBold" charset="0"/>
                <a:cs typeface="CA Metro ExtraBold" charset="0"/>
              </a:rPr>
              <a:t>HEADLINE CA METRO EXTRA BOLD</a:t>
            </a:r>
            <a:r>
              <a:rPr lang="de-DE" sz="3400" b="1" dirty="0">
                <a:solidFill>
                  <a:srgbClr val="14447F"/>
                </a:solidFill>
                <a:latin typeface="CA Metro ExtraBold" charset="0"/>
                <a:ea typeface="CA Metro ExtraBold" charset="0"/>
                <a:cs typeface="CA Metro ExtraBold" charset="0"/>
              </a:rPr>
              <a:t> 34PT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8586296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+ trapeze picture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platzhalter 15">
            <a:extLst>
              <a:ext uri="{FF2B5EF4-FFF2-40B4-BE49-F238E27FC236}">
                <a16:creationId xmlns:a16="http://schemas.microsoft.com/office/drawing/2014/main" id="{28DF2A35-DD4A-47CE-9484-D6D6C44A288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23850" y="1722984"/>
            <a:ext cx="8492348" cy="582982"/>
          </a:xfrm>
          <a:prstGeom prst="rect">
            <a:avLst/>
          </a:prstGeom>
        </p:spPr>
        <p:txBody>
          <a:bodyPr lIns="0" rIns="0" bIns="0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500" b="0">
                <a:solidFill>
                  <a:schemeClr val="accent1"/>
                </a:solidFill>
                <a:latin typeface="CA Metro" panose="00000500000000000000" pitchFamily="2" charset="0"/>
              </a:defRPr>
            </a:lvl1pPr>
          </a:lstStyle>
          <a:p>
            <a:pPr algn="ctr"/>
            <a:r>
              <a:rPr lang="de-DE" sz="1500" dirty="0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Copy: CA METRO Regular 15pt </a:t>
            </a:r>
            <a:r>
              <a:rPr lang="de-DE" sz="1500" dirty="0" err="1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Lorem</a:t>
            </a:r>
            <a:r>
              <a:rPr lang="de-DE" sz="1500" dirty="0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 </a:t>
            </a:r>
            <a:r>
              <a:rPr lang="de-DE" sz="1500" dirty="0" err="1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ipsum</a:t>
            </a:r>
            <a:r>
              <a:rPr lang="de-DE" sz="1500" dirty="0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 </a:t>
            </a:r>
            <a:r>
              <a:rPr lang="de-DE" sz="1500" dirty="0" err="1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dolor</a:t>
            </a:r>
            <a:r>
              <a:rPr lang="de-DE" sz="1500" dirty="0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 </a:t>
            </a:r>
            <a:r>
              <a:rPr lang="de-DE" sz="1500" dirty="0" err="1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sit</a:t>
            </a:r>
            <a:r>
              <a:rPr lang="de-DE" sz="1500" dirty="0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 </a:t>
            </a:r>
            <a:r>
              <a:rPr lang="de-DE" sz="1500" dirty="0" err="1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amet</a:t>
            </a:r>
            <a:r>
              <a:rPr lang="de-DE" sz="1500" dirty="0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, </a:t>
            </a:r>
            <a:r>
              <a:rPr lang="de-DE" sz="1500" dirty="0" err="1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consetetur</a:t>
            </a:r>
            <a:r>
              <a:rPr lang="de-DE" sz="1500" dirty="0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 </a:t>
            </a:r>
            <a:r>
              <a:rPr lang="de-DE" sz="1500" dirty="0" err="1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sadipscing</a:t>
            </a:r>
            <a:r>
              <a:rPr lang="de-DE" sz="1500" dirty="0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 </a:t>
            </a:r>
            <a:br>
              <a:rPr lang="de-DE" sz="1500" dirty="0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</a:br>
            <a:r>
              <a:rPr lang="de-DE" sz="1500" dirty="0" err="1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eirmod</a:t>
            </a:r>
            <a:r>
              <a:rPr lang="de-DE" sz="1500" dirty="0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 </a:t>
            </a:r>
            <a:r>
              <a:rPr lang="de-DE" sz="1500" dirty="0" err="1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tempor</a:t>
            </a:r>
            <a:r>
              <a:rPr lang="de-DE" sz="1500" dirty="0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 </a:t>
            </a:r>
            <a:r>
              <a:rPr lang="de-DE" sz="1500" dirty="0" err="1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invidunt</a:t>
            </a:r>
            <a:r>
              <a:rPr lang="de-DE" sz="1500" dirty="0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 </a:t>
            </a:r>
            <a:r>
              <a:rPr lang="de-DE" sz="1500" dirty="0" err="1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ut</a:t>
            </a:r>
            <a:r>
              <a:rPr lang="de-DE" sz="1500" dirty="0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 </a:t>
            </a:r>
            <a:r>
              <a:rPr lang="de-DE" sz="1500" dirty="0" err="1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labore</a:t>
            </a:r>
            <a:r>
              <a:rPr lang="de-DE" sz="1500" dirty="0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 et </a:t>
            </a:r>
            <a:r>
              <a:rPr lang="de-DE" sz="1500" dirty="0" err="1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dolore</a:t>
            </a:r>
            <a:r>
              <a:rPr lang="de-DE" sz="1500" dirty="0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 magna </a:t>
            </a:r>
            <a:r>
              <a:rPr lang="de-DE" sz="1500" dirty="0" err="1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aliquyam</a:t>
            </a:r>
            <a:r>
              <a:rPr lang="de-DE" sz="1500" dirty="0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 </a:t>
            </a:r>
            <a:r>
              <a:rPr lang="de-DE" sz="1500" dirty="0" err="1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erat</a:t>
            </a:r>
            <a:r>
              <a:rPr lang="de-DE" sz="1500" dirty="0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, sed </a:t>
            </a:r>
            <a:r>
              <a:rPr lang="de-DE" sz="1500" dirty="0" err="1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diam</a:t>
            </a:r>
            <a:r>
              <a:rPr lang="de-DE" sz="1500" dirty="0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 </a:t>
            </a:r>
            <a:r>
              <a:rPr lang="de-DE" sz="1500" dirty="0" err="1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voluptua</a:t>
            </a:r>
            <a:r>
              <a:rPr lang="de-DE" sz="1500" dirty="0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.</a:t>
            </a:r>
            <a:endParaRPr lang="de-DE" sz="1500" dirty="0">
              <a:solidFill>
                <a:srgbClr val="14447F"/>
              </a:solidFill>
              <a:latin typeface="CA Metro" pitchFamily="2" charset="77"/>
              <a:ea typeface="CA Metro ExtraBold" charset="0"/>
              <a:cs typeface="CA Metro ExtraBold" charset="0"/>
            </a:endParaRPr>
          </a:p>
        </p:txBody>
      </p:sp>
      <p:sp>
        <p:nvSpPr>
          <p:cNvPr id="16" name="Bildplatzhalter 5">
            <a:extLst>
              <a:ext uri="{FF2B5EF4-FFF2-40B4-BE49-F238E27FC236}">
                <a16:creationId xmlns:a16="http://schemas.microsoft.com/office/drawing/2014/main" id="{2CEE08BD-83A9-4493-900B-E6735F611A15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1584324" y="3262186"/>
            <a:ext cx="1871664" cy="2456912"/>
          </a:xfrm>
          <a:custGeom>
            <a:avLst/>
            <a:gdLst>
              <a:gd name="connsiteX0" fmla="*/ 0 w 1871664"/>
              <a:gd name="connsiteY0" fmla="*/ 0 h 1831012"/>
              <a:gd name="connsiteX1" fmla="*/ 1871664 w 1871664"/>
              <a:gd name="connsiteY1" fmla="*/ 0 h 1831012"/>
              <a:gd name="connsiteX2" fmla="*/ 1871664 w 1871664"/>
              <a:gd name="connsiteY2" fmla="*/ 1831012 h 1831012"/>
              <a:gd name="connsiteX3" fmla="*/ 0 w 1871664"/>
              <a:gd name="connsiteY3" fmla="*/ 1831012 h 1831012"/>
              <a:gd name="connsiteX4" fmla="*/ 0 w 1871664"/>
              <a:gd name="connsiteY4" fmla="*/ 0 h 1831012"/>
              <a:gd name="connsiteX0" fmla="*/ 0 w 1871664"/>
              <a:gd name="connsiteY0" fmla="*/ 0 h 2387158"/>
              <a:gd name="connsiteX1" fmla="*/ 1871664 w 1871664"/>
              <a:gd name="connsiteY1" fmla="*/ 0 h 2387158"/>
              <a:gd name="connsiteX2" fmla="*/ 1871664 w 1871664"/>
              <a:gd name="connsiteY2" fmla="*/ 1831012 h 2387158"/>
              <a:gd name="connsiteX3" fmla="*/ 0 w 1871664"/>
              <a:gd name="connsiteY3" fmla="*/ 2387158 h 2387158"/>
              <a:gd name="connsiteX4" fmla="*/ 0 w 1871664"/>
              <a:gd name="connsiteY4" fmla="*/ 0 h 2387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71664" h="2387158">
                <a:moveTo>
                  <a:pt x="0" y="0"/>
                </a:moveTo>
                <a:lnTo>
                  <a:pt x="1871664" y="0"/>
                </a:lnTo>
                <a:lnTo>
                  <a:pt x="1871664" y="1831012"/>
                </a:lnTo>
                <a:lnTo>
                  <a:pt x="0" y="2387158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accent1"/>
                </a:solidFill>
                <a:latin typeface="CA Metro" panose="000005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on the icon to add a picture</a:t>
            </a:r>
            <a:endParaRPr lang="de-DE" dirty="0"/>
          </a:p>
        </p:txBody>
      </p:sp>
      <p:sp>
        <p:nvSpPr>
          <p:cNvPr id="17" name="Bildplatzhalter 7">
            <a:extLst>
              <a:ext uri="{FF2B5EF4-FFF2-40B4-BE49-F238E27FC236}">
                <a16:creationId xmlns:a16="http://schemas.microsoft.com/office/drawing/2014/main" id="{85DABDFB-32A4-4088-9FB1-C2822D28DB02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3619578" y="2762741"/>
            <a:ext cx="1923972" cy="3551878"/>
          </a:xfrm>
          <a:custGeom>
            <a:avLst/>
            <a:gdLst>
              <a:gd name="connsiteX0" fmla="*/ 0 w 1923972"/>
              <a:gd name="connsiteY0" fmla="*/ 0 h 3551878"/>
              <a:gd name="connsiteX1" fmla="*/ 1923972 w 1923972"/>
              <a:gd name="connsiteY1" fmla="*/ 0 h 3551878"/>
              <a:gd name="connsiteX2" fmla="*/ 1923972 w 1923972"/>
              <a:gd name="connsiteY2" fmla="*/ 3551878 h 3551878"/>
              <a:gd name="connsiteX3" fmla="*/ 0 w 1923972"/>
              <a:gd name="connsiteY3" fmla="*/ 3551878 h 3551878"/>
              <a:gd name="connsiteX4" fmla="*/ 0 w 1923972"/>
              <a:gd name="connsiteY4" fmla="*/ 0 h 3551878"/>
              <a:gd name="connsiteX0" fmla="*/ 0 w 1923972"/>
              <a:gd name="connsiteY0" fmla="*/ 0 h 3551878"/>
              <a:gd name="connsiteX1" fmla="*/ 1923972 w 1923972"/>
              <a:gd name="connsiteY1" fmla="*/ 0 h 3551878"/>
              <a:gd name="connsiteX2" fmla="*/ 1923972 w 1923972"/>
              <a:gd name="connsiteY2" fmla="*/ 2942278 h 3551878"/>
              <a:gd name="connsiteX3" fmla="*/ 0 w 1923972"/>
              <a:gd name="connsiteY3" fmla="*/ 3551878 h 3551878"/>
              <a:gd name="connsiteX4" fmla="*/ 0 w 1923972"/>
              <a:gd name="connsiteY4" fmla="*/ 0 h 35518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23972" h="3551878">
                <a:moveTo>
                  <a:pt x="0" y="0"/>
                </a:moveTo>
                <a:lnTo>
                  <a:pt x="1923972" y="0"/>
                </a:lnTo>
                <a:lnTo>
                  <a:pt x="1923972" y="2942278"/>
                </a:lnTo>
                <a:lnTo>
                  <a:pt x="0" y="3551878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accent1"/>
                </a:solidFill>
                <a:latin typeface="CA Metro" panose="000005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on the icon to add a picture</a:t>
            </a:r>
            <a:endParaRPr lang="de-DE" dirty="0"/>
          </a:p>
        </p:txBody>
      </p:sp>
      <p:sp>
        <p:nvSpPr>
          <p:cNvPr id="18" name="Bildplatzhalter 5">
            <a:extLst>
              <a:ext uri="{FF2B5EF4-FFF2-40B4-BE49-F238E27FC236}">
                <a16:creationId xmlns:a16="http://schemas.microsoft.com/office/drawing/2014/main" id="{C0FB6484-B240-4B17-ADE5-C6DE973D27C2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5725414" y="3262186"/>
            <a:ext cx="1848133" cy="2387859"/>
          </a:xfrm>
          <a:custGeom>
            <a:avLst/>
            <a:gdLst>
              <a:gd name="connsiteX0" fmla="*/ 0 w 1871664"/>
              <a:gd name="connsiteY0" fmla="*/ 0 h 1831012"/>
              <a:gd name="connsiteX1" fmla="*/ 1871664 w 1871664"/>
              <a:gd name="connsiteY1" fmla="*/ 0 h 1831012"/>
              <a:gd name="connsiteX2" fmla="*/ 1871664 w 1871664"/>
              <a:gd name="connsiteY2" fmla="*/ 1831012 h 1831012"/>
              <a:gd name="connsiteX3" fmla="*/ 0 w 1871664"/>
              <a:gd name="connsiteY3" fmla="*/ 1831012 h 1831012"/>
              <a:gd name="connsiteX4" fmla="*/ 0 w 1871664"/>
              <a:gd name="connsiteY4" fmla="*/ 0 h 1831012"/>
              <a:gd name="connsiteX0" fmla="*/ 0 w 1871664"/>
              <a:gd name="connsiteY0" fmla="*/ 0 h 2387158"/>
              <a:gd name="connsiteX1" fmla="*/ 1871664 w 1871664"/>
              <a:gd name="connsiteY1" fmla="*/ 0 h 2387158"/>
              <a:gd name="connsiteX2" fmla="*/ 1871664 w 1871664"/>
              <a:gd name="connsiteY2" fmla="*/ 1831012 h 2387158"/>
              <a:gd name="connsiteX3" fmla="*/ 0 w 1871664"/>
              <a:gd name="connsiteY3" fmla="*/ 2387158 h 2387158"/>
              <a:gd name="connsiteX4" fmla="*/ 0 w 1871664"/>
              <a:gd name="connsiteY4" fmla="*/ 0 h 2387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71664" h="2387158">
                <a:moveTo>
                  <a:pt x="0" y="0"/>
                </a:moveTo>
                <a:lnTo>
                  <a:pt x="1871664" y="0"/>
                </a:lnTo>
                <a:lnTo>
                  <a:pt x="1871664" y="1831012"/>
                </a:lnTo>
                <a:lnTo>
                  <a:pt x="0" y="2387158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accent1"/>
                </a:solidFill>
                <a:latin typeface="CA Metro" panose="000005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on the icon to add a picture</a:t>
            </a:r>
            <a:endParaRPr lang="de-DE" dirty="0"/>
          </a:p>
        </p:txBody>
      </p:sp>
      <p:sp>
        <p:nvSpPr>
          <p:cNvPr id="23" name="Foliennummernplatzhalter 7">
            <a:extLst>
              <a:ext uri="{FF2B5EF4-FFF2-40B4-BE49-F238E27FC236}">
                <a16:creationId xmlns:a16="http://schemas.microsoft.com/office/drawing/2014/main" id="{303F0B7F-0B69-4011-A84A-A5AD099530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07243" y="6570337"/>
            <a:ext cx="315107" cy="15120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800" b="0">
                <a:solidFill>
                  <a:schemeClr val="accent1"/>
                </a:solidFill>
                <a:latin typeface="CA Metro" panose="00000500000000000000" pitchFamily="2" charset="0"/>
              </a:defRPr>
            </a:lvl1pPr>
          </a:lstStyle>
          <a:p>
            <a:fld id="{82EA1D04-CA53-4DE3-84A8-2B63E41036C9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0" name="Textplatzhalter 27">
            <a:extLst>
              <a:ext uri="{FF2B5EF4-FFF2-40B4-BE49-F238E27FC236}">
                <a16:creationId xmlns:a16="http://schemas.microsoft.com/office/drawing/2014/main" id="{9B0D97E5-ADFF-4458-8409-1DDBC9C14D9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3850" y="441202"/>
            <a:ext cx="8496300" cy="828297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90000"/>
              </a:lnSpc>
              <a:buNone/>
              <a:defRPr sz="3400" b="1" cap="all" baseline="0">
                <a:solidFill>
                  <a:schemeClr val="accent1"/>
                </a:solidFill>
                <a:latin typeface="CA Metro ExtraBold" panose="00000900000000000000" pitchFamily="2" charset="0"/>
              </a:defRPr>
            </a:lvl1pPr>
          </a:lstStyle>
          <a:p>
            <a:pPr algn="ctr">
              <a:lnSpc>
                <a:spcPct val="90000"/>
              </a:lnSpc>
            </a:pPr>
            <a:r>
              <a:rPr lang="de-DE" sz="3400" b="1" dirty="0">
                <a:solidFill>
                  <a:srgbClr val="14447F"/>
                </a:solidFill>
                <a:latin typeface="CA Metro ExtraBold" pitchFamily="2" charset="77"/>
                <a:ea typeface="CA Metro ExtraBold" charset="0"/>
                <a:cs typeface="CA Metro ExtraBold" charset="0"/>
              </a:rPr>
              <a:t>HEADLINE CA METRO EXTRA BOLD</a:t>
            </a:r>
            <a:r>
              <a:rPr lang="de-DE" sz="3400" b="1" dirty="0">
                <a:solidFill>
                  <a:srgbClr val="14447F"/>
                </a:solidFill>
                <a:latin typeface="CA Metro ExtraBold" charset="0"/>
                <a:ea typeface="CA Metro ExtraBold" charset="0"/>
                <a:cs typeface="CA Metro ExtraBold" charset="0"/>
              </a:rPr>
              <a:t> 34PT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498011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kro title sheet 2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6">
            <a:extLst>
              <a:ext uri="{FF2B5EF4-FFF2-40B4-BE49-F238E27FC236}">
                <a16:creationId xmlns:a16="http://schemas.microsoft.com/office/drawing/2014/main" id="{7B260BCF-BA8F-4B96-B558-47005AE6E6A7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0 h 6868430"/>
              <a:gd name="connsiteX1" fmla="*/ 9144000 w 9144000"/>
              <a:gd name="connsiteY1" fmla="*/ 0 h 6868430"/>
              <a:gd name="connsiteX2" fmla="*/ 9144000 w 9144000"/>
              <a:gd name="connsiteY2" fmla="*/ 4243441 h 6868430"/>
              <a:gd name="connsiteX3" fmla="*/ 5394325 w 9144000"/>
              <a:gd name="connsiteY3" fmla="*/ 5319869 h 6868430"/>
              <a:gd name="connsiteX4" fmla="*/ 5394325 w 9144000"/>
              <a:gd name="connsiteY4" fmla="*/ 5303979 h 6868430"/>
              <a:gd name="connsiteX5" fmla="*/ 3752803 w 9144000"/>
              <a:gd name="connsiteY5" fmla="*/ 5303979 h 6868430"/>
              <a:gd name="connsiteX6" fmla="*/ 3752803 w 9144000"/>
              <a:gd name="connsiteY6" fmla="*/ 5791105 h 6868430"/>
              <a:gd name="connsiteX7" fmla="*/ 0 w 9144000"/>
              <a:gd name="connsiteY7" fmla="*/ 6868430 h 6868430"/>
              <a:gd name="connsiteX0" fmla="*/ 0 w 9144000"/>
              <a:gd name="connsiteY0" fmla="*/ 0 h 6868430"/>
              <a:gd name="connsiteX1" fmla="*/ 9144000 w 9144000"/>
              <a:gd name="connsiteY1" fmla="*/ 0 h 6868430"/>
              <a:gd name="connsiteX2" fmla="*/ 9144000 w 9144000"/>
              <a:gd name="connsiteY2" fmla="*/ 4243441 h 6868430"/>
              <a:gd name="connsiteX3" fmla="*/ 5394325 w 9144000"/>
              <a:gd name="connsiteY3" fmla="*/ 5319869 h 6868430"/>
              <a:gd name="connsiteX4" fmla="*/ 5394325 w 9144000"/>
              <a:gd name="connsiteY4" fmla="*/ 5303979 h 6868430"/>
              <a:gd name="connsiteX5" fmla="*/ 3752803 w 9144000"/>
              <a:gd name="connsiteY5" fmla="*/ 5303979 h 6868430"/>
              <a:gd name="connsiteX6" fmla="*/ 3750227 w 9144000"/>
              <a:gd name="connsiteY6" fmla="*/ 5783366 h 6868430"/>
              <a:gd name="connsiteX7" fmla="*/ 0 w 9144000"/>
              <a:gd name="connsiteY7" fmla="*/ 6868430 h 6868430"/>
              <a:gd name="connsiteX8" fmla="*/ 0 w 9144000"/>
              <a:gd name="connsiteY8" fmla="*/ 0 h 6868430"/>
              <a:gd name="connsiteX0" fmla="*/ 0 w 9144000"/>
              <a:gd name="connsiteY0" fmla="*/ 0 h 6868430"/>
              <a:gd name="connsiteX1" fmla="*/ 9144000 w 9144000"/>
              <a:gd name="connsiteY1" fmla="*/ 0 h 6868430"/>
              <a:gd name="connsiteX2" fmla="*/ 9144000 w 9144000"/>
              <a:gd name="connsiteY2" fmla="*/ 4243441 h 6868430"/>
              <a:gd name="connsiteX3" fmla="*/ 5394325 w 9144000"/>
              <a:gd name="connsiteY3" fmla="*/ 5319869 h 6868430"/>
              <a:gd name="connsiteX4" fmla="*/ 5394325 w 9144000"/>
              <a:gd name="connsiteY4" fmla="*/ 5303979 h 6868430"/>
              <a:gd name="connsiteX5" fmla="*/ 3752803 w 9144000"/>
              <a:gd name="connsiteY5" fmla="*/ 5303979 h 6868430"/>
              <a:gd name="connsiteX6" fmla="*/ 3756263 w 9144000"/>
              <a:gd name="connsiteY6" fmla="*/ 5777322 h 6868430"/>
              <a:gd name="connsiteX7" fmla="*/ 0 w 9144000"/>
              <a:gd name="connsiteY7" fmla="*/ 6868430 h 6868430"/>
              <a:gd name="connsiteX8" fmla="*/ 0 w 9144000"/>
              <a:gd name="connsiteY8" fmla="*/ 0 h 6868430"/>
              <a:gd name="connsiteX0" fmla="*/ 0 w 9144000"/>
              <a:gd name="connsiteY0" fmla="*/ 0 h 6868430"/>
              <a:gd name="connsiteX1" fmla="*/ 9144000 w 9144000"/>
              <a:gd name="connsiteY1" fmla="*/ 0 h 6868430"/>
              <a:gd name="connsiteX2" fmla="*/ 9144000 w 9144000"/>
              <a:gd name="connsiteY2" fmla="*/ 4243441 h 6868430"/>
              <a:gd name="connsiteX3" fmla="*/ 5394325 w 9144000"/>
              <a:gd name="connsiteY3" fmla="*/ 5319869 h 6868430"/>
              <a:gd name="connsiteX4" fmla="*/ 5394325 w 9144000"/>
              <a:gd name="connsiteY4" fmla="*/ 5303979 h 6868430"/>
              <a:gd name="connsiteX5" fmla="*/ 3752803 w 9144000"/>
              <a:gd name="connsiteY5" fmla="*/ 5303979 h 6868430"/>
              <a:gd name="connsiteX6" fmla="*/ 3756263 w 9144000"/>
              <a:gd name="connsiteY6" fmla="*/ 5783366 h 6868430"/>
              <a:gd name="connsiteX7" fmla="*/ 0 w 9144000"/>
              <a:gd name="connsiteY7" fmla="*/ 6868430 h 6868430"/>
              <a:gd name="connsiteX8" fmla="*/ 0 w 9144000"/>
              <a:gd name="connsiteY8" fmla="*/ 0 h 6868430"/>
              <a:gd name="connsiteX0" fmla="*/ 0 w 9144000"/>
              <a:gd name="connsiteY0" fmla="*/ 0 h 6868430"/>
              <a:gd name="connsiteX1" fmla="*/ 9144000 w 9144000"/>
              <a:gd name="connsiteY1" fmla="*/ 0 h 6868430"/>
              <a:gd name="connsiteX2" fmla="*/ 9144000 w 9144000"/>
              <a:gd name="connsiteY2" fmla="*/ 4243441 h 6868430"/>
              <a:gd name="connsiteX3" fmla="*/ 5394325 w 9144000"/>
              <a:gd name="connsiteY3" fmla="*/ 5319869 h 6868430"/>
              <a:gd name="connsiteX4" fmla="*/ 5394325 w 9144000"/>
              <a:gd name="connsiteY4" fmla="*/ 5303979 h 6868430"/>
              <a:gd name="connsiteX5" fmla="*/ 3752803 w 9144000"/>
              <a:gd name="connsiteY5" fmla="*/ 5303979 h 6868430"/>
              <a:gd name="connsiteX6" fmla="*/ 3756263 w 9144000"/>
              <a:gd name="connsiteY6" fmla="*/ 5783366 h 6868430"/>
              <a:gd name="connsiteX7" fmla="*/ 0 w 9144000"/>
              <a:gd name="connsiteY7" fmla="*/ 6868430 h 6868430"/>
              <a:gd name="connsiteX8" fmla="*/ 0 w 9144000"/>
              <a:gd name="connsiteY8" fmla="*/ 0 h 6868430"/>
              <a:gd name="connsiteX0" fmla="*/ 0 w 9144000"/>
              <a:gd name="connsiteY0" fmla="*/ 0 h 6868430"/>
              <a:gd name="connsiteX1" fmla="*/ 9144000 w 9144000"/>
              <a:gd name="connsiteY1" fmla="*/ 0 h 6868430"/>
              <a:gd name="connsiteX2" fmla="*/ 9144000 w 9144000"/>
              <a:gd name="connsiteY2" fmla="*/ 4243441 h 6868430"/>
              <a:gd name="connsiteX3" fmla="*/ 5394325 w 9144000"/>
              <a:gd name="connsiteY3" fmla="*/ 5319869 h 6868430"/>
              <a:gd name="connsiteX4" fmla="*/ 5394325 w 9144000"/>
              <a:gd name="connsiteY4" fmla="*/ 5313046 h 6868430"/>
              <a:gd name="connsiteX5" fmla="*/ 3752803 w 9144000"/>
              <a:gd name="connsiteY5" fmla="*/ 5303979 h 6868430"/>
              <a:gd name="connsiteX6" fmla="*/ 3756263 w 9144000"/>
              <a:gd name="connsiteY6" fmla="*/ 5783366 h 6868430"/>
              <a:gd name="connsiteX7" fmla="*/ 0 w 9144000"/>
              <a:gd name="connsiteY7" fmla="*/ 6868430 h 6868430"/>
              <a:gd name="connsiteX8" fmla="*/ 0 w 9144000"/>
              <a:gd name="connsiteY8" fmla="*/ 0 h 6868430"/>
              <a:gd name="connsiteX0" fmla="*/ 0 w 9144000"/>
              <a:gd name="connsiteY0" fmla="*/ 0 h 6868430"/>
              <a:gd name="connsiteX1" fmla="*/ 9144000 w 9144000"/>
              <a:gd name="connsiteY1" fmla="*/ 0 h 6868430"/>
              <a:gd name="connsiteX2" fmla="*/ 9144000 w 9144000"/>
              <a:gd name="connsiteY2" fmla="*/ 4243441 h 6868430"/>
              <a:gd name="connsiteX3" fmla="*/ 5394325 w 9144000"/>
              <a:gd name="connsiteY3" fmla="*/ 5319869 h 6868430"/>
              <a:gd name="connsiteX4" fmla="*/ 5394325 w 9144000"/>
              <a:gd name="connsiteY4" fmla="*/ 5313046 h 6868430"/>
              <a:gd name="connsiteX5" fmla="*/ 3755820 w 9144000"/>
              <a:gd name="connsiteY5" fmla="*/ 5310023 h 6868430"/>
              <a:gd name="connsiteX6" fmla="*/ 3756263 w 9144000"/>
              <a:gd name="connsiteY6" fmla="*/ 5783366 h 6868430"/>
              <a:gd name="connsiteX7" fmla="*/ 0 w 9144000"/>
              <a:gd name="connsiteY7" fmla="*/ 6868430 h 6868430"/>
              <a:gd name="connsiteX8" fmla="*/ 0 w 9144000"/>
              <a:gd name="connsiteY8" fmla="*/ 0 h 6868430"/>
              <a:gd name="connsiteX0" fmla="*/ 0 w 9144000"/>
              <a:gd name="connsiteY0" fmla="*/ 0 h 6868430"/>
              <a:gd name="connsiteX1" fmla="*/ 9144000 w 9144000"/>
              <a:gd name="connsiteY1" fmla="*/ 0 h 6868430"/>
              <a:gd name="connsiteX2" fmla="*/ 9144000 w 9144000"/>
              <a:gd name="connsiteY2" fmla="*/ 4243441 h 6868430"/>
              <a:gd name="connsiteX3" fmla="*/ 5394325 w 9144000"/>
              <a:gd name="connsiteY3" fmla="*/ 5319869 h 6868430"/>
              <a:gd name="connsiteX4" fmla="*/ 5385272 w 9144000"/>
              <a:gd name="connsiteY4" fmla="*/ 5310023 h 6868430"/>
              <a:gd name="connsiteX5" fmla="*/ 3755820 w 9144000"/>
              <a:gd name="connsiteY5" fmla="*/ 5310023 h 6868430"/>
              <a:gd name="connsiteX6" fmla="*/ 3756263 w 9144000"/>
              <a:gd name="connsiteY6" fmla="*/ 5783366 h 6868430"/>
              <a:gd name="connsiteX7" fmla="*/ 0 w 9144000"/>
              <a:gd name="connsiteY7" fmla="*/ 6868430 h 6868430"/>
              <a:gd name="connsiteX8" fmla="*/ 0 w 9144000"/>
              <a:gd name="connsiteY8" fmla="*/ 0 h 68684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144000" h="6868430">
                <a:moveTo>
                  <a:pt x="0" y="0"/>
                </a:moveTo>
                <a:lnTo>
                  <a:pt x="9144000" y="0"/>
                </a:lnTo>
                <a:lnTo>
                  <a:pt x="9144000" y="4243441"/>
                </a:lnTo>
                <a:lnTo>
                  <a:pt x="5394325" y="5319869"/>
                </a:lnTo>
                <a:lnTo>
                  <a:pt x="5385272" y="5310023"/>
                </a:lnTo>
                <a:lnTo>
                  <a:pt x="3755820" y="5310023"/>
                </a:lnTo>
                <a:cubicBezTo>
                  <a:pt x="3754961" y="5469819"/>
                  <a:pt x="3757122" y="5623570"/>
                  <a:pt x="3756263" y="5783366"/>
                </a:cubicBezTo>
                <a:lnTo>
                  <a:pt x="0" y="686843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lIns="72000" tIns="72000" rIns="72000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 typeface="CA Metro" panose="00000500000000000000" pitchFamily="2" charset="0"/>
              <a:buNone/>
              <a:tabLst/>
              <a:defRPr sz="2000">
                <a:solidFill>
                  <a:schemeClr val="accent1"/>
                </a:solidFill>
                <a:latin typeface="CA Metro" panose="000005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Tx/>
              <a:buFont typeface="CA Metro" panose="00000500000000000000" pitchFamily="2" charset="0"/>
              <a:buNone/>
              <a:tabLst/>
              <a:defRPr/>
            </a:pPr>
            <a:r>
              <a:rPr lang="en-US" dirty="0"/>
              <a:t>Select the picture placeholder and click on ‘insert' in </a:t>
            </a:r>
            <a:br>
              <a:rPr lang="en-US" dirty="0"/>
            </a:br>
            <a:r>
              <a:rPr lang="en-US" dirty="0"/>
              <a:t>the menu bar and then on ‘pictures' to insert a picture.</a:t>
            </a:r>
            <a:endParaRPr lang="de-DE" dirty="0"/>
          </a:p>
        </p:txBody>
      </p:sp>
      <p:sp>
        <p:nvSpPr>
          <p:cNvPr id="9" name="Textplatzhalter 2">
            <a:extLst>
              <a:ext uri="{FF2B5EF4-FFF2-40B4-BE49-F238E27FC236}">
                <a16:creationId xmlns:a16="http://schemas.microsoft.com/office/drawing/2014/main" id="{7B720F8D-81F8-4E4C-B6EE-0128B03A468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850" y="1526622"/>
            <a:ext cx="8496300" cy="2771058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7500"/>
              </a:lnSpc>
              <a:spcBef>
                <a:spcPts val="0"/>
              </a:spcBef>
              <a:buNone/>
              <a:defRPr sz="7500" b="1" cap="all" baseline="0">
                <a:solidFill>
                  <a:schemeClr val="bg2"/>
                </a:solidFill>
                <a:latin typeface="CA Metro Black" panose="00000A00000000000000" pitchFamily="2" charset="0"/>
              </a:defRPr>
            </a:lvl1pPr>
          </a:lstStyle>
          <a:p>
            <a:pPr lvl="0"/>
            <a:r>
              <a:rPr lang="de-DE" dirty="0"/>
              <a:t>TITLE PAGE</a:t>
            </a:r>
            <a:br>
              <a:rPr lang="de-DE" dirty="0"/>
            </a:br>
            <a:r>
              <a:rPr lang="de-DE" dirty="0"/>
              <a:t>VERSION 2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54A518E7-F986-4FCF-AF69-05F8B6CB209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2388" r="2388" b="68955"/>
          <a:stretch/>
        </p:blipFill>
        <p:spPr>
          <a:xfrm>
            <a:off x="-28577" y="4149119"/>
            <a:ext cx="9172577" cy="2713275"/>
          </a:xfrm>
          <a:prstGeom prst="rect">
            <a:avLst/>
          </a:prstGeom>
        </p:spPr>
      </p:pic>
      <p:pic>
        <p:nvPicPr>
          <p:cNvPr id="10" name="Picture 16">
            <a:extLst>
              <a:ext uri="{FF2B5EF4-FFF2-40B4-BE49-F238E27FC236}">
                <a16:creationId xmlns:a16="http://schemas.microsoft.com/office/drawing/2014/main" id="{4B709CE1-96ED-4962-94F4-CF151B55B65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752803" y="5300262"/>
            <a:ext cx="1641522" cy="64584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0773761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peze pictures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oliennummernplatzhalter 7">
            <a:extLst>
              <a:ext uri="{FF2B5EF4-FFF2-40B4-BE49-F238E27FC236}">
                <a16:creationId xmlns:a16="http://schemas.microsoft.com/office/drawing/2014/main" id="{303F0B7F-0B69-4011-A84A-A5AD099530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07243" y="6570337"/>
            <a:ext cx="315107" cy="15120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800" b="0">
                <a:solidFill>
                  <a:schemeClr val="accent1"/>
                </a:solidFill>
                <a:latin typeface="CA Metro" panose="00000500000000000000" pitchFamily="2" charset="0"/>
              </a:defRPr>
            </a:lvl1pPr>
          </a:lstStyle>
          <a:p>
            <a:fld id="{82EA1D04-CA53-4DE3-84A8-2B63E41036C9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8" name="Textplatzhalter 27">
            <a:extLst>
              <a:ext uri="{FF2B5EF4-FFF2-40B4-BE49-F238E27FC236}">
                <a16:creationId xmlns:a16="http://schemas.microsoft.com/office/drawing/2014/main" id="{560A320C-529B-4797-AC5C-D9B4C9FB878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3850" y="441202"/>
            <a:ext cx="8496300" cy="828297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90000"/>
              </a:lnSpc>
              <a:buNone/>
              <a:defRPr sz="3400" b="1" cap="all" baseline="0">
                <a:solidFill>
                  <a:schemeClr val="accent1"/>
                </a:solidFill>
                <a:latin typeface="CA Metro ExtraBold" panose="00000900000000000000" pitchFamily="2" charset="0"/>
              </a:defRPr>
            </a:lvl1pPr>
          </a:lstStyle>
          <a:p>
            <a:pPr algn="ctr">
              <a:lnSpc>
                <a:spcPct val="90000"/>
              </a:lnSpc>
            </a:pPr>
            <a:r>
              <a:rPr lang="de-DE" sz="3400" b="1" dirty="0">
                <a:solidFill>
                  <a:srgbClr val="14447F"/>
                </a:solidFill>
                <a:latin typeface="CA Metro ExtraBold" pitchFamily="2" charset="77"/>
                <a:ea typeface="CA Metro ExtraBold" charset="0"/>
                <a:cs typeface="CA Metro ExtraBold" charset="0"/>
              </a:rPr>
              <a:t>HEADLINE CA METRO EXTRA BOLD</a:t>
            </a:r>
            <a:r>
              <a:rPr lang="de-DE" sz="3400" b="1" dirty="0">
                <a:solidFill>
                  <a:srgbClr val="14447F"/>
                </a:solidFill>
                <a:latin typeface="CA Metro ExtraBold" charset="0"/>
                <a:ea typeface="CA Metro ExtraBold" charset="0"/>
                <a:cs typeface="CA Metro ExtraBold" charset="0"/>
              </a:rPr>
              <a:t> 34PT</a:t>
            </a:r>
          </a:p>
        </p:txBody>
      </p:sp>
      <p:sp>
        <p:nvSpPr>
          <p:cNvPr id="13" name="Textplatzhalter 4">
            <a:extLst>
              <a:ext uri="{FF2B5EF4-FFF2-40B4-BE49-F238E27FC236}">
                <a16:creationId xmlns:a16="http://schemas.microsoft.com/office/drawing/2014/main" id="{DF209605-CDDC-498F-862E-3D7616837750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6965093" y="1819177"/>
            <a:ext cx="1857257" cy="2560054"/>
          </a:xfrm>
          <a:prstGeom prst="rect">
            <a:avLst/>
          </a:prstGeom>
          <a:solidFill>
            <a:schemeClr val="accent6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e-DE" dirty="0"/>
              <a:t> </a:t>
            </a:r>
          </a:p>
        </p:txBody>
      </p:sp>
      <p:sp>
        <p:nvSpPr>
          <p:cNvPr id="14" name="Textplatzhalter 4">
            <a:extLst>
              <a:ext uri="{FF2B5EF4-FFF2-40B4-BE49-F238E27FC236}">
                <a16:creationId xmlns:a16="http://schemas.microsoft.com/office/drawing/2014/main" id="{6F7392CC-AE2D-4D90-9363-D1BBD0ADF149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4759451" y="3561348"/>
            <a:ext cx="1857788" cy="2560054"/>
          </a:xfrm>
          <a:prstGeom prst="rect">
            <a:avLst/>
          </a:prstGeom>
          <a:solidFill>
            <a:srgbClr val="BACCDB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e-DE" dirty="0"/>
              <a:t> </a:t>
            </a:r>
          </a:p>
        </p:txBody>
      </p:sp>
      <p:sp>
        <p:nvSpPr>
          <p:cNvPr id="15" name="Textplatzhalter 4">
            <a:extLst>
              <a:ext uri="{FF2B5EF4-FFF2-40B4-BE49-F238E27FC236}">
                <a16:creationId xmlns:a16="http://schemas.microsoft.com/office/drawing/2014/main" id="{56214FFF-277F-46A7-9342-1BC8B8E31143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2530770" y="1819177"/>
            <a:ext cx="1857257" cy="2560054"/>
          </a:xfrm>
          <a:prstGeom prst="rect">
            <a:avLst/>
          </a:prstGeom>
          <a:solidFill>
            <a:schemeClr val="accent6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e-DE" dirty="0"/>
              <a:t> </a:t>
            </a:r>
          </a:p>
        </p:txBody>
      </p:sp>
      <p:sp>
        <p:nvSpPr>
          <p:cNvPr id="16" name="Textplatzhalter 4">
            <a:extLst>
              <a:ext uri="{FF2B5EF4-FFF2-40B4-BE49-F238E27FC236}">
                <a16:creationId xmlns:a16="http://schemas.microsoft.com/office/drawing/2014/main" id="{FA96B635-99AC-4FE1-A286-5583A16CFE05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327501" y="3561348"/>
            <a:ext cx="1857240" cy="2560054"/>
          </a:xfrm>
          <a:prstGeom prst="rect">
            <a:avLst/>
          </a:prstGeom>
          <a:solidFill>
            <a:srgbClr val="BACCDB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e-DE" dirty="0"/>
              <a:t> </a:t>
            </a:r>
          </a:p>
        </p:txBody>
      </p:sp>
      <p:sp>
        <p:nvSpPr>
          <p:cNvPr id="17" name="Bildplatzhalter 4">
            <a:extLst>
              <a:ext uri="{FF2B5EF4-FFF2-40B4-BE49-F238E27FC236}">
                <a16:creationId xmlns:a16="http://schemas.microsoft.com/office/drawing/2014/main" id="{35575CEE-C2E5-403C-A36B-087CE5EE99AF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4759450" y="1812681"/>
            <a:ext cx="1859009" cy="2339553"/>
          </a:xfrm>
          <a:custGeom>
            <a:avLst/>
            <a:gdLst>
              <a:gd name="connsiteX0" fmla="*/ 0 w 1855101"/>
              <a:gd name="connsiteY0" fmla="*/ 0 h 1792476"/>
              <a:gd name="connsiteX1" fmla="*/ 1855101 w 1855101"/>
              <a:gd name="connsiteY1" fmla="*/ 0 h 1792476"/>
              <a:gd name="connsiteX2" fmla="*/ 1855101 w 1855101"/>
              <a:gd name="connsiteY2" fmla="*/ 1792476 h 1792476"/>
              <a:gd name="connsiteX3" fmla="*/ 0 w 1855101"/>
              <a:gd name="connsiteY3" fmla="*/ 1792476 h 1792476"/>
              <a:gd name="connsiteX4" fmla="*/ 0 w 1855101"/>
              <a:gd name="connsiteY4" fmla="*/ 0 h 1792476"/>
              <a:gd name="connsiteX0" fmla="*/ 3908 w 1859009"/>
              <a:gd name="connsiteY0" fmla="*/ 0 h 2339553"/>
              <a:gd name="connsiteX1" fmla="*/ 1859009 w 1859009"/>
              <a:gd name="connsiteY1" fmla="*/ 0 h 2339553"/>
              <a:gd name="connsiteX2" fmla="*/ 1859009 w 1859009"/>
              <a:gd name="connsiteY2" fmla="*/ 1792476 h 2339553"/>
              <a:gd name="connsiteX3" fmla="*/ 0 w 1859009"/>
              <a:gd name="connsiteY3" fmla="*/ 2339553 h 2339553"/>
              <a:gd name="connsiteX4" fmla="*/ 3908 w 1859009"/>
              <a:gd name="connsiteY4" fmla="*/ 0 h 2339553"/>
              <a:gd name="connsiteX0" fmla="*/ 3908 w 1859009"/>
              <a:gd name="connsiteY0" fmla="*/ 0 h 2339553"/>
              <a:gd name="connsiteX1" fmla="*/ 1859009 w 1859009"/>
              <a:gd name="connsiteY1" fmla="*/ 0 h 2339553"/>
              <a:gd name="connsiteX2" fmla="*/ 1859009 w 1859009"/>
              <a:gd name="connsiteY2" fmla="*/ 1800096 h 2339553"/>
              <a:gd name="connsiteX3" fmla="*/ 0 w 1859009"/>
              <a:gd name="connsiteY3" fmla="*/ 2339553 h 2339553"/>
              <a:gd name="connsiteX4" fmla="*/ 3908 w 1859009"/>
              <a:gd name="connsiteY4" fmla="*/ 0 h 2339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59009" h="2339553">
                <a:moveTo>
                  <a:pt x="3908" y="0"/>
                </a:moveTo>
                <a:lnTo>
                  <a:pt x="1859009" y="0"/>
                </a:lnTo>
                <a:lnTo>
                  <a:pt x="1859009" y="1800096"/>
                </a:lnTo>
                <a:lnTo>
                  <a:pt x="0" y="2339553"/>
                </a:lnTo>
                <a:cubicBezTo>
                  <a:pt x="1303" y="1559702"/>
                  <a:pt x="2605" y="779851"/>
                  <a:pt x="3908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lIns="72000" tIns="72000" rIns="0" bIns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accent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on the icon to add a picture</a:t>
            </a:r>
            <a:endParaRPr lang="de-DE" dirty="0"/>
          </a:p>
        </p:txBody>
      </p:sp>
      <p:sp>
        <p:nvSpPr>
          <p:cNvPr id="19" name="Textplatzhalter 36">
            <a:extLst>
              <a:ext uri="{FF2B5EF4-FFF2-40B4-BE49-F238E27FC236}">
                <a16:creationId xmlns:a16="http://schemas.microsoft.com/office/drawing/2014/main" id="{2DE7EEBA-ED2F-4450-80F5-E2ADF8FD225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961010" y="2012285"/>
            <a:ext cx="1855490" cy="2338703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1100" cap="all" baseline="0">
                <a:solidFill>
                  <a:schemeClr val="accent1"/>
                </a:solidFill>
                <a:latin typeface="CA Metro ExtraBold" panose="00000900000000000000" pitchFamily="2" charset="0"/>
              </a:defRPr>
            </a:lvl1pPr>
          </a:lstStyle>
          <a:p>
            <a:pPr lvl="0"/>
            <a:r>
              <a:rPr lang="de-DE" dirty="0"/>
              <a:t>NAME </a:t>
            </a:r>
            <a:r>
              <a:rPr lang="de-DE" dirty="0" err="1"/>
              <a:t>surname</a:t>
            </a:r>
            <a:endParaRPr lang="de-DE" dirty="0"/>
          </a:p>
        </p:txBody>
      </p:sp>
      <p:sp>
        <p:nvSpPr>
          <p:cNvPr id="20" name="Textplatzhalter 36">
            <a:extLst>
              <a:ext uri="{FF2B5EF4-FFF2-40B4-BE49-F238E27FC236}">
                <a16:creationId xmlns:a16="http://schemas.microsoft.com/office/drawing/2014/main" id="{3412E608-8987-485A-BA35-17A29BF320D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755441" y="4266552"/>
            <a:ext cx="1854957" cy="1854847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1100" cap="all" baseline="0">
                <a:solidFill>
                  <a:schemeClr val="accent1"/>
                </a:solidFill>
                <a:latin typeface="CA Metro ExtraBold" panose="00000900000000000000" pitchFamily="2" charset="0"/>
              </a:defRPr>
            </a:lvl1pPr>
          </a:lstStyle>
          <a:p>
            <a:pPr lvl="0"/>
            <a:r>
              <a:rPr lang="de-DE" dirty="0"/>
              <a:t>NAME </a:t>
            </a:r>
            <a:r>
              <a:rPr lang="de-DE" dirty="0" err="1"/>
              <a:t>surname</a:t>
            </a:r>
            <a:endParaRPr lang="de-DE" dirty="0"/>
          </a:p>
        </p:txBody>
      </p:sp>
      <p:sp>
        <p:nvSpPr>
          <p:cNvPr id="21" name="Textplatzhalter 36">
            <a:extLst>
              <a:ext uri="{FF2B5EF4-FFF2-40B4-BE49-F238E27FC236}">
                <a16:creationId xmlns:a16="http://schemas.microsoft.com/office/drawing/2014/main" id="{D2502885-A58B-4AD4-BFFC-7D2B67C78DCB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2532538" y="2012284"/>
            <a:ext cx="1855490" cy="2338703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1100" cap="all" baseline="0">
                <a:solidFill>
                  <a:schemeClr val="accent1"/>
                </a:solidFill>
                <a:latin typeface="CA Metro ExtraBold" panose="00000900000000000000" pitchFamily="2" charset="0"/>
              </a:defRPr>
            </a:lvl1pPr>
          </a:lstStyle>
          <a:p>
            <a:pPr lvl="0"/>
            <a:r>
              <a:rPr lang="de-DE" dirty="0"/>
              <a:t>NAME </a:t>
            </a:r>
            <a:r>
              <a:rPr lang="de-DE" dirty="0" err="1"/>
              <a:t>surname</a:t>
            </a:r>
            <a:endParaRPr lang="de-DE" dirty="0"/>
          </a:p>
        </p:txBody>
      </p:sp>
      <p:sp>
        <p:nvSpPr>
          <p:cNvPr id="22" name="Bildplatzhalter 62">
            <a:extLst>
              <a:ext uri="{FF2B5EF4-FFF2-40B4-BE49-F238E27FC236}">
                <a16:creationId xmlns:a16="http://schemas.microsoft.com/office/drawing/2014/main" id="{1EF236F2-7A4C-4B27-B173-FD865CB9CC7B}"/>
              </a:ext>
            </a:extLst>
          </p:cNvPr>
          <p:cNvSpPr>
            <a:spLocks noGrp="1"/>
          </p:cNvSpPr>
          <p:nvPr>
            <p:ph type="pic" sz="quarter" idx="36" hasCustomPrompt="1"/>
          </p:nvPr>
        </p:nvSpPr>
        <p:spPr>
          <a:xfrm>
            <a:off x="2536620" y="3782697"/>
            <a:ext cx="1851408" cy="2338703"/>
          </a:xfrm>
          <a:custGeom>
            <a:avLst/>
            <a:gdLst>
              <a:gd name="connsiteX0" fmla="*/ 0 w 1864131"/>
              <a:gd name="connsiteY0" fmla="*/ 0 h 1792477"/>
              <a:gd name="connsiteX1" fmla="*/ 1864131 w 1864131"/>
              <a:gd name="connsiteY1" fmla="*/ 0 h 1792477"/>
              <a:gd name="connsiteX2" fmla="*/ 1864131 w 1864131"/>
              <a:gd name="connsiteY2" fmla="*/ 1792477 h 1792477"/>
              <a:gd name="connsiteX3" fmla="*/ 0 w 1864131"/>
              <a:gd name="connsiteY3" fmla="*/ 1792477 h 1792477"/>
              <a:gd name="connsiteX4" fmla="*/ 0 w 1864131"/>
              <a:gd name="connsiteY4" fmla="*/ 0 h 1792477"/>
              <a:gd name="connsiteX0" fmla="*/ 0 w 1867148"/>
              <a:gd name="connsiteY0" fmla="*/ 546226 h 2338703"/>
              <a:gd name="connsiteX1" fmla="*/ 1867148 w 1867148"/>
              <a:gd name="connsiteY1" fmla="*/ 0 h 2338703"/>
              <a:gd name="connsiteX2" fmla="*/ 1864131 w 1867148"/>
              <a:gd name="connsiteY2" fmla="*/ 2338703 h 2338703"/>
              <a:gd name="connsiteX3" fmla="*/ 0 w 1867148"/>
              <a:gd name="connsiteY3" fmla="*/ 2338703 h 2338703"/>
              <a:gd name="connsiteX4" fmla="*/ 0 w 1867148"/>
              <a:gd name="connsiteY4" fmla="*/ 546226 h 23387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67148" h="2338703">
                <a:moveTo>
                  <a:pt x="0" y="546226"/>
                </a:moveTo>
                <a:lnTo>
                  <a:pt x="1867148" y="0"/>
                </a:lnTo>
                <a:cubicBezTo>
                  <a:pt x="1866142" y="779568"/>
                  <a:pt x="1865137" y="1559135"/>
                  <a:pt x="1864131" y="2338703"/>
                </a:cubicBezTo>
                <a:lnTo>
                  <a:pt x="0" y="2338703"/>
                </a:lnTo>
                <a:lnTo>
                  <a:pt x="0" y="54622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tIns="180000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accent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on the icon to add a picture</a:t>
            </a:r>
            <a:endParaRPr lang="de-DE" dirty="0"/>
          </a:p>
        </p:txBody>
      </p:sp>
      <p:sp>
        <p:nvSpPr>
          <p:cNvPr id="24" name="Bildplatzhalter 62">
            <a:extLst>
              <a:ext uri="{FF2B5EF4-FFF2-40B4-BE49-F238E27FC236}">
                <a16:creationId xmlns:a16="http://schemas.microsoft.com/office/drawing/2014/main" id="{7BC9B28C-CF9B-45A0-8A3D-B1AA0D07D5EF}"/>
              </a:ext>
            </a:extLst>
          </p:cNvPr>
          <p:cNvSpPr>
            <a:spLocks noGrp="1"/>
          </p:cNvSpPr>
          <p:nvPr>
            <p:ph type="pic" sz="quarter" idx="37" hasCustomPrompt="1"/>
          </p:nvPr>
        </p:nvSpPr>
        <p:spPr>
          <a:xfrm>
            <a:off x="6964562" y="3782698"/>
            <a:ext cx="1857788" cy="2338703"/>
          </a:xfrm>
          <a:custGeom>
            <a:avLst/>
            <a:gdLst>
              <a:gd name="connsiteX0" fmla="*/ 0 w 1864131"/>
              <a:gd name="connsiteY0" fmla="*/ 0 h 1792477"/>
              <a:gd name="connsiteX1" fmla="*/ 1864131 w 1864131"/>
              <a:gd name="connsiteY1" fmla="*/ 0 h 1792477"/>
              <a:gd name="connsiteX2" fmla="*/ 1864131 w 1864131"/>
              <a:gd name="connsiteY2" fmla="*/ 1792477 h 1792477"/>
              <a:gd name="connsiteX3" fmla="*/ 0 w 1864131"/>
              <a:gd name="connsiteY3" fmla="*/ 1792477 h 1792477"/>
              <a:gd name="connsiteX4" fmla="*/ 0 w 1864131"/>
              <a:gd name="connsiteY4" fmla="*/ 0 h 1792477"/>
              <a:gd name="connsiteX0" fmla="*/ 0 w 1867148"/>
              <a:gd name="connsiteY0" fmla="*/ 546226 h 2338703"/>
              <a:gd name="connsiteX1" fmla="*/ 1867148 w 1867148"/>
              <a:gd name="connsiteY1" fmla="*/ 0 h 2338703"/>
              <a:gd name="connsiteX2" fmla="*/ 1864131 w 1867148"/>
              <a:gd name="connsiteY2" fmla="*/ 2338703 h 2338703"/>
              <a:gd name="connsiteX3" fmla="*/ 0 w 1867148"/>
              <a:gd name="connsiteY3" fmla="*/ 2338703 h 2338703"/>
              <a:gd name="connsiteX4" fmla="*/ 0 w 1867148"/>
              <a:gd name="connsiteY4" fmla="*/ 546226 h 23387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67148" h="2338703">
                <a:moveTo>
                  <a:pt x="0" y="546226"/>
                </a:moveTo>
                <a:lnTo>
                  <a:pt x="1867148" y="0"/>
                </a:lnTo>
                <a:cubicBezTo>
                  <a:pt x="1866142" y="779568"/>
                  <a:pt x="1865137" y="1559135"/>
                  <a:pt x="1864131" y="2338703"/>
                </a:cubicBezTo>
                <a:lnTo>
                  <a:pt x="0" y="2338703"/>
                </a:lnTo>
                <a:lnTo>
                  <a:pt x="0" y="54622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tIns="180000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accent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on the icon to add a picture</a:t>
            </a:r>
            <a:endParaRPr lang="de-DE" dirty="0"/>
          </a:p>
        </p:txBody>
      </p:sp>
      <p:sp>
        <p:nvSpPr>
          <p:cNvPr id="25" name="Bildplatzhalter 4">
            <a:extLst>
              <a:ext uri="{FF2B5EF4-FFF2-40B4-BE49-F238E27FC236}">
                <a16:creationId xmlns:a16="http://schemas.microsoft.com/office/drawing/2014/main" id="{445DB31F-B73F-4B58-830A-2E18E64E50D9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328032" y="1812681"/>
            <a:ext cx="1859009" cy="2339553"/>
          </a:xfrm>
          <a:custGeom>
            <a:avLst/>
            <a:gdLst>
              <a:gd name="connsiteX0" fmla="*/ 0 w 1855101"/>
              <a:gd name="connsiteY0" fmla="*/ 0 h 1792476"/>
              <a:gd name="connsiteX1" fmla="*/ 1855101 w 1855101"/>
              <a:gd name="connsiteY1" fmla="*/ 0 h 1792476"/>
              <a:gd name="connsiteX2" fmla="*/ 1855101 w 1855101"/>
              <a:gd name="connsiteY2" fmla="*/ 1792476 h 1792476"/>
              <a:gd name="connsiteX3" fmla="*/ 0 w 1855101"/>
              <a:gd name="connsiteY3" fmla="*/ 1792476 h 1792476"/>
              <a:gd name="connsiteX4" fmla="*/ 0 w 1855101"/>
              <a:gd name="connsiteY4" fmla="*/ 0 h 1792476"/>
              <a:gd name="connsiteX0" fmla="*/ 3908 w 1859009"/>
              <a:gd name="connsiteY0" fmla="*/ 0 h 2339553"/>
              <a:gd name="connsiteX1" fmla="*/ 1859009 w 1859009"/>
              <a:gd name="connsiteY1" fmla="*/ 0 h 2339553"/>
              <a:gd name="connsiteX2" fmla="*/ 1859009 w 1859009"/>
              <a:gd name="connsiteY2" fmla="*/ 1792476 h 2339553"/>
              <a:gd name="connsiteX3" fmla="*/ 0 w 1859009"/>
              <a:gd name="connsiteY3" fmla="*/ 2339553 h 2339553"/>
              <a:gd name="connsiteX4" fmla="*/ 3908 w 1859009"/>
              <a:gd name="connsiteY4" fmla="*/ 0 h 2339553"/>
              <a:gd name="connsiteX0" fmla="*/ 3908 w 1859009"/>
              <a:gd name="connsiteY0" fmla="*/ 0 h 2339553"/>
              <a:gd name="connsiteX1" fmla="*/ 1859009 w 1859009"/>
              <a:gd name="connsiteY1" fmla="*/ 0 h 2339553"/>
              <a:gd name="connsiteX2" fmla="*/ 1859009 w 1859009"/>
              <a:gd name="connsiteY2" fmla="*/ 1800096 h 2339553"/>
              <a:gd name="connsiteX3" fmla="*/ 0 w 1859009"/>
              <a:gd name="connsiteY3" fmla="*/ 2339553 h 2339553"/>
              <a:gd name="connsiteX4" fmla="*/ 3908 w 1859009"/>
              <a:gd name="connsiteY4" fmla="*/ 0 h 2339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59009" h="2339553">
                <a:moveTo>
                  <a:pt x="3908" y="0"/>
                </a:moveTo>
                <a:lnTo>
                  <a:pt x="1859009" y="0"/>
                </a:lnTo>
                <a:lnTo>
                  <a:pt x="1859009" y="1800096"/>
                </a:lnTo>
                <a:lnTo>
                  <a:pt x="0" y="2339553"/>
                </a:lnTo>
                <a:cubicBezTo>
                  <a:pt x="1303" y="1559702"/>
                  <a:pt x="2605" y="779851"/>
                  <a:pt x="3908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lIns="72000" tIns="72000" rIns="0" bIns="0"/>
          <a:lstStyle>
            <a:lvl1pPr marL="0" indent="0">
              <a:buNone/>
              <a:defRPr sz="16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on the icon to add a picture</a:t>
            </a:r>
            <a:endParaRPr lang="de-DE" dirty="0"/>
          </a:p>
        </p:txBody>
      </p:sp>
      <p:sp>
        <p:nvSpPr>
          <p:cNvPr id="26" name="Textplatzhalter 36">
            <a:extLst>
              <a:ext uri="{FF2B5EF4-FFF2-40B4-BE49-F238E27FC236}">
                <a16:creationId xmlns:a16="http://schemas.microsoft.com/office/drawing/2014/main" id="{DA1D7625-3644-4300-890C-8A4831CE8C90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332084" y="4266552"/>
            <a:ext cx="1854957" cy="1854849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1100" cap="all" baseline="0">
                <a:solidFill>
                  <a:schemeClr val="accent1"/>
                </a:solidFill>
                <a:latin typeface="CA Metro ExtraBold" panose="00000900000000000000" pitchFamily="2" charset="0"/>
              </a:defRPr>
            </a:lvl1pPr>
          </a:lstStyle>
          <a:p>
            <a:pPr lvl="0"/>
            <a:r>
              <a:rPr lang="de-DE" dirty="0"/>
              <a:t>NAME </a:t>
            </a:r>
            <a:r>
              <a:rPr lang="de-DE" dirty="0" err="1"/>
              <a:t>surname</a:t>
            </a:r>
            <a:endParaRPr lang="de-DE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704161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peze pictures +Aufzäh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oliennummernplatzhalter 7">
            <a:extLst>
              <a:ext uri="{FF2B5EF4-FFF2-40B4-BE49-F238E27FC236}">
                <a16:creationId xmlns:a16="http://schemas.microsoft.com/office/drawing/2014/main" id="{303F0B7F-0B69-4011-A84A-A5AD099530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07243" y="6570337"/>
            <a:ext cx="315107" cy="15120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800" b="0">
                <a:solidFill>
                  <a:schemeClr val="accent1"/>
                </a:solidFill>
                <a:latin typeface="CA Metro" panose="00000500000000000000" pitchFamily="2" charset="0"/>
              </a:defRPr>
            </a:lvl1pPr>
          </a:lstStyle>
          <a:p>
            <a:fld id="{82EA1D04-CA53-4DE3-84A8-2B63E41036C9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5" name="Textplatzhalter 27">
            <a:extLst>
              <a:ext uri="{FF2B5EF4-FFF2-40B4-BE49-F238E27FC236}">
                <a16:creationId xmlns:a16="http://schemas.microsoft.com/office/drawing/2014/main" id="{D3671512-7B71-4C0C-89E0-DA51F2110DB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3850" y="441202"/>
            <a:ext cx="8496300" cy="828297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90000"/>
              </a:lnSpc>
              <a:buNone/>
              <a:defRPr sz="3400" b="1" cap="all" baseline="0">
                <a:solidFill>
                  <a:schemeClr val="accent1"/>
                </a:solidFill>
                <a:latin typeface="CA Metro ExtraBold" panose="00000900000000000000" pitchFamily="2" charset="0"/>
              </a:defRPr>
            </a:lvl1pPr>
          </a:lstStyle>
          <a:p>
            <a:pPr algn="ctr">
              <a:lnSpc>
                <a:spcPct val="90000"/>
              </a:lnSpc>
            </a:pPr>
            <a:r>
              <a:rPr lang="de-DE" sz="3400" b="1" dirty="0">
                <a:solidFill>
                  <a:srgbClr val="14447F"/>
                </a:solidFill>
                <a:latin typeface="CA Metro ExtraBold" pitchFamily="2" charset="77"/>
                <a:ea typeface="CA Metro ExtraBold" charset="0"/>
                <a:cs typeface="CA Metro ExtraBold" charset="0"/>
              </a:rPr>
              <a:t>HEADLINE CA METRO EXTRA BOLD</a:t>
            </a:r>
            <a:r>
              <a:rPr lang="de-DE" sz="3400" b="1" dirty="0">
                <a:solidFill>
                  <a:srgbClr val="14447F"/>
                </a:solidFill>
                <a:latin typeface="CA Metro ExtraBold" charset="0"/>
                <a:ea typeface="CA Metro ExtraBold" charset="0"/>
                <a:cs typeface="CA Metro ExtraBold" charset="0"/>
              </a:rPr>
              <a:t> 34PT</a:t>
            </a:r>
          </a:p>
        </p:txBody>
      </p:sp>
      <p:sp>
        <p:nvSpPr>
          <p:cNvPr id="11" name="Textplatzhalter 4">
            <a:extLst>
              <a:ext uri="{FF2B5EF4-FFF2-40B4-BE49-F238E27FC236}">
                <a16:creationId xmlns:a16="http://schemas.microsoft.com/office/drawing/2014/main" id="{CC6AFCD8-1885-450C-86D7-6C808C0FF445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3660949" y="1819198"/>
            <a:ext cx="1863819" cy="3559175"/>
          </a:xfrm>
          <a:prstGeom prst="rect">
            <a:avLst/>
          </a:prstGeom>
          <a:solidFill>
            <a:srgbClr val="BACCDB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e-DE" dirty="0"/>
              <a:t> </a:t>
            </a:r>
          </a:p>
        </p:txBody>
      </p:sp>
      <p:sp>
        <p:nvSpPr>
          <p:cNvPr id="12" name="Textplatzhalter 4">
            <a:extLst>
              <a:ext uri="{FF2B5EF4-FFF2-40B4-BE49-F238E27FC236}">
                <a16:creationId xmlns:a16="http://schemas.microsoft.com/office/drawing/2014/main" id="{ACBCF7C8-0687-4C39-BA8B-E32EC96E912D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5732697" y="2562226"/>
            <a:ext cx="1863993" cy="3559175"/>
          </a:xfrm>
          <a:prstGeom prst="rect">
            <a:avLst/>
          </a:prstGeom>
          <a:solidFill>
            <a:schemeClr val="accent6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e-DE" dirty="0"/>
              <a:t> </a:t>
            </a:r>
          </a:p>
        </p:txBody>
      </p:sp>
      <p:sp>
        <p:nvSpPr>
          <p:cNvPr id="13" name="Textplatzhalter 4">
            <a:extLst>
              <a:ext uri="{FF2B5EF4-FFF2-40B4-BE49-F238E27FC236}">
                <a16:creationId xmlns:a16="http://schemas.microsoft.com/office/drawing/2014/main" id="{386A2CA0-7ACC-4E9F-A751-BED4275F6551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1587885" y="2562225"/>
            <a:ext cx="1864888" cy="3559175"/>
          </a:xfrm>
          <a:prstGeom prst="rect">
            <a:avLst/>
          </a:prstGeom>
          <a:solidFill>
            <a:schemeClr val="accent6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e-DE" dirty="0"/>
              <a:t> </a:t>
            </a:r>
          </a:p>
        </p:txBody>
      </p:sp>
      <p:sp>
        <p:nvSpPr>
          <p:cNvPr id="14" name="Bildplatzhalter 4">
            <a:extLst>
              <a:ext uri="{FF2B5EF4-FFF2-40B4-BE49-F238E27FC236}">
                <a16:creationId xmlns:a16="http://schemas.microsoft.com/office/drawing/2014/main" id="{CDB73B7B-23DC-43FA-87C3-A27500E0870C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1586662" y="1808163"/>
            <a:ext cx="1864766" cy="1482821"/>
          </a:xfrm>
          <a:custGeom>
            <a:avLst/>
            <a:gdLst>
              <a:gd name="connsiteX0" fmla="*/ 0 w 1855101"/>
              <a:gd name="connsiteY0" fmla="*/ 0 h 1792476"/>
              <a:gd name="connsiteX1" fmla="*/ 1855101 w 1855101"/>
              <a:gd name="connsiteY1" fmla="*/ 0 h 1792476"/>
              <a:gd name="connsiteX2" fmla="*/ 1855101 w 1855101"/>
              <a:gd name="connsiteY2" fmla="*/ 1792476 h 1792476"/>
              <a:gd name="connsiteX3" fmla="*/ 0 w 1855101"/>
              <a:gd name="connsiteY3" fmla="*/ 1792476 h 1792476"/>
              <a:gd name="connsiteX4" fmla="*/ 0 w 1855101"/>
              <a:gd name="connsiteY4" fmla="*/ 0 h 1792476"/>
              <a:gd name="connsiteX0" fmla="*/ 3908 w 1859009"/>
              <a:gd name="connsiteY0" fmla="*/ 0 h 2339553"/>
              <a:gd name="connsiteX1" fmla="*/ 1859009 w 1859009"/>
              <a:gd name="connsiteY1" fmla="*/ 0 h 2339553"/>
              <a:gd name="connsiteX2" fmla="*/ 1859009 w 1859009"/>
              <a:gd name="connsiteY2" fmla="*/ 1792476 h 2339553"/>
              <a:gd name="connsiteX3" fmla="*/ 0 w 1859009"/>
              <a:gd name="connsiteY3" fmla="*/ 2339553 h 2339553"/>
              <a:gd name="connsiteX4" fmla="*/ 3908 w 1859009"/>
              <a:gd name="connsiteY4" fmla="*/ 0 h 2339553"/>
              <a:gd name="connsiteX0" fmla="*/ 3908 w 1859009"/>
              <a:gd name="connsiteY0" fmla="*/ 0 h 2339553"/>
              <a:gd name="connsiteX1" fmla="*/ 1859009 w 1859009"/>
              <a:gd name="connsiteY1" fmla="*/ 0 h 2339553"/>
              <a:gd name="connsiteX2" fmla="*/ 1859009 w 1859009"/>
              <a:gd name="connsiteY2" fmla="*/ 1800096 h 2339553"/>
              <a:gd name="connsiteX3" fmla="*/ 0 w 1859009"/>
              <a:gd name="connsiteY3" fmla="*/ 2339553 h 2339553"/>
              <a:gd name="connsiteX4" fmla="*/ 3908 w 1859009"/>
              <a:gd name="connsiteY4" fmla="*/ 0 h 2339553"/>
              <a:gd name="connsiteX0" fmla="*/ 585 w 1855686"/>
              <a:gd name="connsiteY0" fmla="*/ 0 h 2883660"/>
              <a:gd name="connsiteX1" fmla="*/ 1855686 w 1855686"/>
              <a:gd name="connsiteY1" fmla="*/ 0 h 2883660"/>
              <a:gd name="connsiteX2" fmla="*/ 1855686 w 1855686"/>
              <a:gd name="connsiteY2" fmla="*/ 1800096 h 2883660"/>
              <a:gd name="connsiteX3" fmla="*/ 0 w 1855686"/>
              <a:gd name="connsiteY3" fmla="*/ 2883660 h 2883660"/>
              <a:gd name="connsiteX4" fmla="*/ 585 w 1855686"/>
              <a:gd name="connsiteY4" fmla="*/ 0 h 2883660"/>
              <a:gd name="connsiteX0" fmla="*/ 3430 w 1858531"/>
              <a:gd name="connsiteY0" fmla="*/ 0 h 2878113"/>
              <a:gd name="connsiteX1" fmla="*/ 1858531 w 1858531"/>
              <a:gd name="connsiteY1" fmla="*/ 0 h 2878113"/>
              <a:gd name="connsiteX2" fmla="*/ 1858531 w 1858531"/>
              <a:gd name="connsiteY2" fmla="*/ 1800096 h 2878113"/>
              <a:gd name="connsiteX3" fmla="*/ 0 w 1858531"/>
              <a:gd name="connsiteY3" fmla="*/ 2878113 h 2878113"/>
              <a:gd name="connsiteX4" fmla="*/ 3430 w 1858531"/>
              <a:gd name="connsiteY4" fmla="*/ 0 h 28781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58531" h="2878113">
                <a:moveTo>
                  <a:pt x="3430" y="0"/>
                </a:moveTo>
                <a:lnTo>
                  <a:pt x="1858531" y="0"/>
                </a:lnTo>
                <a:lnTo>
                  <a:pt x="1858531" y="1800096"/>
                </a:lnTo>
                <a:lnTo>
                  <a:pt x="0" y="2878113"/>
                </a:lnTo>
                <a:cubicBezTo>
                  <a:pt x="1303" y="2098262"/>
                  <a:pt x="2127" y="779851"/>
                  <a:pt x="343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lIns="72000" tIns="72000" rIns="0" bIns="0"/>
          <a:lstStyle>
            <a:lvl1pPr marL="0" indent="0">
              <a:buNone/>
              <a:defRPr sz="16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on the icon to add a picture</a:t>
            </a:r>
            <a:endParaRPr lang="de-DE" dirty="0"/>
          </a:p>
        </p:txBody>
      </p:sp>
      <p:sp>
        <p:nvSpPr>
          <p:cNvPr id="16" name="Bildplatzhalter 4">
            <a:extLst>
              <a:ext uri="{FF2B5EF4-FFF2-40B4-BE49-F238E27FC236}">
                <a16:creationId xmlns:a16="http://schemas.microsoft.com/office/drawing/2014/main" id="{D692C6EC-7A76-4315-B7B6-6FAA0C371431}"/>
              </a:ext>
            </a:extLst>
          </p:cNvPr>
          <p:cNvSpPr>
            <a:spLocks noGrp="1"/>
          </p:cNvSpPr>
          <p:nvPr>
            <p:ph type="pic" sz="quarter" idx="36" hasCustomPrompt="1"/>
          </p:nvPr>
        </p:nvSpPr>
        <p:spPr>
          <a:xfrm>
            <a:off x="5732710" y="1808164"/>
            <a:ext cx="1863993" cy="1502716"/>
          </a:xfrm>
          <a:custGeom>
            <a:avLst/>
            <a:gdLst>
              <a:gd name="connsiteX0" fmla="*/ 0 w 1855101"/>
              <a:gd name="connsiteY0" fmla="*/ 0 h 1792476"/>
              <a:gd name="connsiteX1" fmla="*/ 1855101 w 1855101"/>
              <a:gd name="connsiteY1" fmla="*/ 0 h 1792476"/>
              <a:gd name="connsiteX2" fmla="*/ 1855101 w 1855101"/>
              <a:gd name="connsiteY2" fmla="*/ 1792476 h 1792476"/>
              <a:gd name="connsiteX3" fmla="*/ 0 w 1855101"/>
              <a:gd name="connsiteY3" fmla="*/ 1792476 h 1792476"/>
              <a:gd name="connsiteX4" fmla="*/ 0 w 1855101"/>
              <a:gd name="connsiteY4" fmla="*/ 0 h 1792476"/>
              <a:gd name="connsiteX0" fmla="*/ 3908 w 1859009"/>
              <a:gd name="connsiteY0" fmla="*/ 0 h 2339553"/>
              <a:gd name="connsiteX1" fmla="*/ 1859009 w 1859009"/>
              <a:gd name="connsiteY1" fmla="*/ 0 h 2339553"/>
              <a:gd name="connsiteX2" fmla="*/ 1859009 w 1859009"/>
              <a:gd name="connsiteY2" fmla="*/ 1792476 h 2339553"/>
              <a:gd name="connsiteX3" fmla="*/ 0 w 1859009"/>
              <a:gd name="connsiteY3" fmla="*/ 2339553 h 2339553"/>
              <a:gd name="connsiteX4" fmla="*/ 3908 w 1859009"/>
              <a:gd name="connsiteY4" fmla="*/ 0 h 2339553"/>
              <a:gd name="connsiteX0" fmla="*/ 3908 w 1859009"/>
              <a:gd name="connsiteY0" fmla="*/ 0 h 2339553"/>
              <a:gd name="connsiteX1" fmla="*/ 1859009 w 1859009"/>
              <a:gd name="connsiteY1" fmla="*/ 0 h 2339553"/>
              <a:gd name="connsiteX2" fmla="*/ 1859009 w 1859009"/>
              <a:gd name="connsiteY2" fmla="*/ 1800096 h 2339553"/>
              <a:gd name="connsiteX3" fmla="*/ 0 w 1859009"/>
              <a:gd name="connsiteY3" fmla="*/ 2339553 h 2339553"/>
              <a:gd name="connsiteX4" fmla="*/ 3908 w 1859009"/>
              <a:gd name="connsiteY4" fmla="*/ 0 h 2339553"/>
              <a:gd name="connsiteX0" fmla="*/ 585 w 1855686"/>
              <a:gd name="connsiteY0" fmla="*/ 0 h 2883660"/>
              <a:gd name="connsiteX1" fmla="*/ 1855686 w 1855686"/>
              <a:gd name="connsiteY1" fmla="*/ 0 h 2883660"/>
              <a:gd name="connsiteX2" fmla="*/ 1855686 w 1855686"/>
              <a:gd name="connsiteY2" fmla="*/ 1800096 h 2883660"/>
              <a:gd name="connsiteX3" fmla="*/ 0 w 1855686"/>
              <a:gd name="connsiteY3" fmla="*/ 2883660 h 2883660"/>
              <a:gd name="connsiteX4" fmla="*/ 585 w 1855686"/>
              <a:gd name="connsiteY4" fmla="*/ 0 h 2883660"/>
              <a:gd name="connsiteX0" fmla="*/ 3430 w 1858531"/>
              <a:gd name="connsiteY0" fmla="*/ 0 h 2878113"/>
              <a:gd name="connsiteX1" fmla="*/ 1858531 w 1858531"/>
              <a:gd name="connsiteY1" fmla="*/ 0 h 2878113"/>
              <a:gd name="connsiteX2" fmla="*/ 1858531 w 1858531"/>
              <a:gd name="connsiteY2" fmla="*/ 1800096 h 2878113"/>
              <a:gd name="connsiteX3" fmla="*/ 0 w 1858531"/>
              <a:gd name="connsiteY3" fmla="*/ 2878113 h 2878113"/>
              <a:gd name="connsiteX4" fmla="*/ 3430 w 1858531"/>
              <a:gd name="connsiteY4" fmla="*/ 0 h 2878113"/>
              <a:gd name="connsiteX0" fmla="*/ 3430 w 1858531"/>
              <a:gd name="connsiteY0" fmla="*/ 0 h 2878113"/>
              <a:gd name="connsiteX1" fmla="*/ 1858531 w 1858531"/>
              <a:gd name="connsiteY1" fmla="*/ 0 h 2878113"/>
              <a:gd name="connsiteX2" fmla="*/ 1858531 w 1858531"/>
              <a:gd name="connsiteY2" fmla="*/ 1815496 h 2878113"/>
              <a:gd name="connsiteX3" fmla="*/ 0 w 1858531"/>
              <a:gd name="connsiteY3" fmla="*/ 2878113 h 2878113"/>
              <a:gd name="connsiteX4" fmla="*/ 3430 w 1858531"/>
              <a:gd name="connsiteY4" fmla="*/ 0 h 2878113"/>
              <a:gd name="connsiteX0" fmla="*/ 3430 w 1858531"/>
              <a:gd name="connsiteY0" fmla="*/ 0 h 2893513"/>
              <a:gd name="connsiteX1" fmla="*/ 1858531 w 1858531"/>
              <a:gd name="connsiteY1" fmla="*/ 0 h 2893513"/>
              <a:gd name="connsiteX2" fmla="*/ 1858531 w 1858531"/>
              <a:gd name="connsiteY2" fmla="*/ 1815496 h 2893513"/>
              <a:gd name="connsiteX3" fmla="*/ 0 w 1858531"/>
              <a:gd name="connsiteY3" fmla="*/ 2893513 h 2893513"/>
              <a:gd name="connsiteX4" fmla="*/ 3430 w 1858531"/>
              <a:gd name="connsiteY4" fmla="*/ 0 h 2893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58531" h="2893513">
                <a:moveTo>
                  <a:pt x="3430" y="0"/>
                </a:moveTo>
                <a:lnTo>
                  <a:pt x="1858531" y="0"/>
                </a:lnTo>
                <a:lnTo>
                  <a:pt x="1858531" y="1815496"/>
                </a:lnTo>
                <a:lnTo>
                  <a:pt x="0" y="2893513"/>
                </a:lnTo>
                <a:cubicBezTo>
                  <a:pt x="1303" y="2113662"/>
                  <a:pt x="2127" y="779851"/>
                  <a:pt x="343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lIns="72000" tIns="72000" rIns="0" bIns="0"/>
          <a:lstStyle>
            <a:lvl1pPr marL="0" indent="0">
              <a:buNone/>
              <a:defRPr sz="16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on the icon to add a picture</a:t>
            </a:r>
            <a:endParaRPr lang="de-DE" dirty="0"/>
          </a:p>
        </p:txBody>
      </p:sp>
      <p:sp>
        <p:nvSpPr>
          <p:cNvPr id="17" name="Bildplatzhalter 62">
            <a:extLst>
              <a:ext uri="{FF2B5EF4-FFF2-40B4-BE49-F238E27FC236}">
                <a16:creationId xmlns:a16="http://schemas.microsoft.com/office/drawing/2014/main" id="{8E5F9AD2-6CCA-4DAD-8B7E-080FD321FF95}"/>
              </a:ext>
            </a:extLst>
          </p:cNvPr>
          <p:cNvSpPr>
            <a:spLocks noGrp="1"/>
          </p:cNvSpPr>
          <p:nvPr>
            <p:ph type="pic" sz="quarter" idx="37" hasCustomPrompt="1"/>
          </p:nvPr>
        </p:nvSpPr>
        <p:spPr>
          <a:xfrm>
            <a:off x="3660950" y="4635346"/>
            <a:ext cx="1863819" cy="1486055"/>
          </a:xfrm>
          <a:custGeom>
            <a:avLst/>
            <a:gdLst>
              <a:gd name="connsiteX0" fmla="*/ 0 w 1864131"/>
              <a:gd name="connsiteY0" fmla="*/ 0 h 1792477"/>
              <a:gd name="connsiteX1" fmla="*/ 1864131 w 1864131"/>
              <a:gd name="connsiteY1" fmla="*/ 0 h 1792477"/>
              <a:gd name="connsiteX2" fmla="*/ 1864131 w 1864131"/>
              <a:gd name="connsiteY2" fmla="*/ 1792477 h 1792477"/>
              <a:gd name="connsiteX3" fmla="*/ 0 w 1864131"/>
              <a:gd name="connsiteY3" fmla="*/ 1792477 h 1792477"/>
              <a:gd name="connsiteX4" fmla="*/ 0 w 1864131"/>
              <a:gd name="connsiteY4" fmla="*/ 0 h 1792477"/>
              <a:gd name="connsiteX0" fmla="*/ 0 w 1867148"/>
              <a:gd name="connsiteY0" fmla="*/ 546226 h 2338703"/>
              <a:gd name="connsiteX1" fmla="*/ 1867148 w 1867148"/>
              <a:gd name="connsiteY1" fmla="*/ 0 h 2338703"/>
              <a:gd name="connsiteX2" fmla="*/ 1864131 w 1867148"/>
              <a:gd name="connsiteY2" fmla="*/ 2338703 h 2338703"/>
              <a:gd name="connsiteX3" fmla="*/ 0 w 1867148"/>
              <a:gd name="connsiteY3" fmla="*/ 2338703 h 2338703"/>
              <a:gd name="connsiteX4" fmla="*/ 0 w 1867148"/>
              <a:gd name="connsiteY4" fmla="*/ 546226 h 2338703"/>
              <a:gd name="connsiteX0" fmla="*/ 0 w 1867148"/>
              <a:gd name="connsiteY0" fmla="*/ 1039629 h 2832106"/>
              <a:gd name="connsiteX1" fmla="*/ 1867148 w 1867148"/>
              <a:gd name="connsiteY1" fmla="*/ 0 h 2832106"/>
              <a:gd name="connsiteX2" fmla="*/ 1864131 w 1867148"/>
              <a:gd name="connsiteY2" fmla="*/ 2832106 h 2832106"/>
              <a:gd name="connsiteX3" fmla="*/ 0 w 1867148"/>
              <a:gd name="connsiteY3" fmla="*/ 2832106 h 2832106"/>
              <a:gd name="connsiteX4" fmla="*/ 0 w 1867148"/>
              <a:gd name="connsiteY4" fmla="*/ 1039629 h 2832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67148" h="2832106">
                <a:moveTo>
                  <a:pt x="0" y="1039629"/>
                </a:moveTo>
                <a:lnTo>
                  <a:pt x="1867148" y="0"/>
                </a:lnTo>
                <a:cubicBezTo>
                  <a:pt x="1866142" y="779568"/>
                  <a:pt x="1865137" y="2052538"/>
                  <a:pt x="1864131" y="2832106"/>
                </a:cubicBezTo>
                <a:lnTo>
                  <a:pt x="0" y="2832106"/>
                </a:lnTo>
                <a:lnTo>
                  <a:pt x="0" y="103962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tIns="936000"/>
          <a:lstStyle>
            <a:lvl1pPr marL="0" indent="0" algn="l">
              <a:buNone/>
              <a:defRPr sz="16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on the icon to add a picture</a:t>
            </a:r>
            <a:endParaRPr lang="de-DE" dirty="0"/>
          </a:p>
        </p:txBody>
      </p:sp>
      <p:sp>
        <p:nvSpPr>
          <p:cNvPr id="18" name="Textplatzhalter 36">
            <a:extLst>
              <a:ext uri="{FF2B5EF4-FFF2-40B4-BE49-F238E27FC236}">
                <a16:creationId xmlns:a16="http://schemas.microsoft.com/office/drawing/2014/main" id="{1DE7895B-000C-4B0C-84A7-2340199768A2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659503" y="2021478"/>
            <a:ext cx="1858442" cy="3179172"/>
          </a:xfrm>
          <a:prstGeom prst="rect">
            <a:avLst/>
          </a:prstGeom>
        </p:spPr>
        <p:txBody>
          <a:bodyPr lIns="180000" tIns="0" rIns="108000" bIns="0"/>
          <a:lstStyle>
            <a:lvl1pPr marL="0" indent="0" algn="ctr">
              <a:buNone/>
              <a:defRPr sz="1100" cap="all" baseline="0">
                <a:solidFill>
                  <a:schemeClr val="accent1"/>
                </a:solidFill>
                <a:latin typeface="CA Metro ExtraBold" panose="00000900000000000000" pitchFamily="2" charset="0"/>
              </a:defRPr>
            </a:lvl1pPr>
          </a:lstStyle>
          <a:p>
            <a:pPr lvl="0"/>
            <a:r>
              <a:rPr lang="de-DE" dirty="0"/>
              <a:t>title</a:t>
            </a:r>
          </a:p>
        </p:txBody>
      </p:sp>
      <p:sp>
        <p:nvSpPr>
          <p:cNvPr id="19" name="Textplatzhalter 36">
            <a:extLst>
              <a:ext uri="{FF2B5EF4-FFF2-40B4-BE49-F238E27FC236}">
                <a16:creationId xmlns:a16="http://schemas.microsoft.com/office/drawing/2014/main" id="{15B8C50A-B964-4146-9955-10B8CF04A6EB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5738262" y="3288885"/>
            <a:ext cx="1858428" cy="2832515"/>
          </a:xfrm>
          <a:prstGeom prst="rect">
            <a:avLst/>
          </a:prstGeom>
        </p:spPr>
        <p:txBody>
          <a:bodyPr lIns="180000" tIns="0" rIns="108000" bIns="0"/>
          <a:lstStyle>
            <a:lvl1pPr marL="0" indent="0" algn="ctr">
              <a:buNone/>
              <a:defRPr sz="1100" cap="all" baseline="0">
                <a:solidFill>
                  <a:schemeClr val="accent1"/>
                </a:solidFill>
                <a:latin typeface="CA Metro ExtraBold" panose="00000900000000000000" pitchFamily="2" charset="0"/>
              </a:defRPr>
            </a:lvl1pPr>
          </a:lstStyle>
          <a:p>
            <a:pPr lvl="0"/>
            <a:r>
              <a:rPr lang="de-DE" dirty="0"/>
              <a:t>title</a:t>
            </a:r>
          </a:p>
        </p:txBody>
      </p:sp>
      <p:sp>
        <p:nvSpPr>
          <p:cNvPr id="20" name="Textplatzhalter 36">
            <a:extLst>
              <a:ext uri="{FF2B5EF4-FFF2-40B4-BE49-F238E27FC236}">
                <a16:creationId xmlns:a16="http://schemas.microsoft.com/office/drawing/2014/main" id="{08EC7F55-1894-4CDE-850B-73EC708598AB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1587885" y="3288885"/>
            <a:ext cx="1864888" cy="2832515"/>
          </a:xfrm>
          <a:prstGeom prst="rect">
            <a:avLst/>
          </a:prstGeom>
        </p:spPr>
        <p:txBody>
          <a:bodyPr lIns="180000" tIns="0" rIns="108000" bIns="0"/>
          <a:lstStyle>
            <a:lvl1pPr marL="0" indent="0" algn="ctr">
              <a:buNone/>
              <a:defRPr sz="1100" cap="all" baseline="0">
                <a:solidFill>
                  <a:schemeClr val="accent1"/>
                </a:solidFill>
                <a:latin typeface="CA Metro ExtraBold" panose="00000900000000000000" pitchFamily="2" charset="0"/>
              </a:defRPr>
            </a:lvl1pPr>
          </a:lstStyle>
          <a:p>
            <a:pPr lvl="0"/>
            <a:r>
              <a:rPr lang="de-DE" dirty="0"/>
              <a:t>title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1907311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iagrammplatzhalter 2">
            <a:extLst>
              <a:ext uri="{FF2B5EF4-FFF2-40B4-BE49-F238E27FC236}">
                <a16:creationId xmlns:a16="http://schemas.microsoft.com/office/drawing/2014/main" id="{2E0E0984-1DCA-43EF-A10E-3BB9F5FBE154}"/>
              </a:ext>
            </a:extLst>
          </p:cNvPr>
          <p:cNvSpPr>
            <a:spLocks noGrp="1"/>
          </p:cNvSpPr>
          <p:nvPr>
            <p:ph type="chart" sz="quarter" idx="18" hasCustomPrompt="1"/>
          </p:nvPr>
        </p:nvSpPr>
        <p:spPr>
          <a:xfrm>
            <a:off x="323850" y="2484943"/>
            <a:ext cx="8496300" cy="351423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800">
                <a:solidFill>
                  <a:schemeClr val="accent1"/>
                </a:solidFill>
                <a:latin typeface="CA Metro" panose="00000500000000000000" pitchFamily="2" charset="0"/>
              </a:defRPr>
            </a:lvl1pPr>
          </a:lstStyle>
          <a:p>
            <a:r>
              <a:rPr lang="de-DE" dirty="0"/>
              <a:t>Click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icon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add</a:t>
            </a:r>
            <a:r>
              <a:rPr lang="de-DE" dirty="0"/>
              <a:t> </a:t>
            </a:r>
            <a:r>
              <a:rPr lang="de-DE" dirty="0" err="1"/>
              <a:t>diagram</a:t>
            </a:r>
            <a:r>
              <a:rPr lang="de-DE" dirty="0"/>
              <a:t> </a:t>
            </a:r>
            <a:r>
              <a:rPr lang="de-DE" dirty="0" err="1"/>
              <a:t>chart</a:t>
            </a:r>
            <a:endParaRPr lang="de-DE" dirty="0"/>
          </a:p>
        </p:txBody>
      </p:sp>
      <p:sp>
        <p:nvSpPr>
          <p:cNvPr id="13" name="Textplatzhalter 4">
            <a:extLst>
              <a:ext uri="{FF2B5EF4-FFF2-40B4-BE49-F238E27FC236}">
                <a16:creationId xmlns:a16="http://schemas.microsoft.com/office/drawing/2014/main" id="{A8C33458-159F-4F02-9AE4-5627DEF195B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23849" y="6181655"/>
            <a:ext cx="8492347" cy="15120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00" b="1">
                <a:solidFill>
                  <a:schemeClr val="accent1"/>
                </a:solidFill>
                <a:latin typeface="CA Metro" panose="00000500000000000000" pitchFamily="2" charset="0"/>
              </a:defRPr>
            </a:lvl1pPr>
            <a:lvl2pPr>
              <a:defRPr sz="1000" b="1">
                <a:solidFill>
                  <a:schemeClr val="accent1"/>
                </a:solidFill>
                <a:latin typeface="CA Metro" panose="00000500000000000000" pitchFamily="2" charset="0"/>
              </a:defRPr>
            </a:lvl2pPr>
            <a:lvl3pPr>
              <a:defRPr sz="1000" b="1">
                <a:solidFill>
                  <a:schemeClr val="accent1"/>
                </a:solidFill>
                <a:latin typeface="CA Metro" panose="00000500000000000000" pitchFamily="2" charset="0"/>
              </a:defRPr>
            </a:lvl3pPr>
            <a:lvl4pPr>
              <a:defRPr sz="1000" b="1">
                <a:solidFill>
                  <a:schemeClr val="accent1"/>
                </a:solidFill>
                <a:latin typeface="CA Metro" panose="00000500000000000000" pitchFamily="2" charset="0"/>
              </a:defRPr>
            </a:lvl4pPr>
            <a:lvl5pPr>
              <a:defRPr sz="1000" b="1">
                <a:solidFill>
                  <a:schemeClr val="accent1"/>
                </a:solidFill>
                <a:latin typeface="CA Metro" panose="00000500000000000000" pitchFamily="2" charset="0"/>
              </a:defRPr>
            </a:lvl5pPr>
          </a:lstStyle>
          <a:p>
            <a:pPr algn="ctr"/>
            <a:r>
              <a:rPr lang="de-DE" sz="1000" b="1" dirty="0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SOURCE: </a:t>
            </a:r>
            <a:r>
              <a:rPr lang="de-DE" sz="1000" b="1" dirty="0" err="1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Consetetur</a:t>
            </a:r>
            <a:r>
              <a:rPr lang="de-DE" sz="1000" b="1" dirty="0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 </a:t>
            </a:r>
            <a:r>
              <a:rPr lang="de-DE" sz="1000" b="1" dirty="0" err="1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sadipscing</a:t>
            </a:r>
            <a:r>
              <a:rPr lang="de-DE" sz="1000" b="1" dirty="0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 </a:t>
            </a:r>
            <a:r>
              <a:rPr lang="de-DE" sz="1000" b="1" dirty="0" err="1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elitr</a:t>
            </a:r>
            <a:r>
              <a:rPr lang="de-DE" sz="1000" b="1" dirty="0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, sed </a:t>
            </a:r>
            <a:r>
              <a:rPr lang="de-DE" sz="1000" b="1" dirty="0" err="1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diam</a:t>
            </a:r>
            <a:endParaRPr lang="de-DE" sz="1000" b="1" dirty="0">
              <a:solidFill>
                <a:srgbClr val="14447F"/>
              </a:solidFill>
              <a:latin typeface="CA Metro" pitchFamily="2" charset="77"/>
              <a:ea typeface="CA Metro ExtraBold" charset="0"/>
              <a:cs typeface="CA Metro ExtraBold" charset="0"/>
            </a:endParaRPr>
          </a:p>
        </p:txBody>
      </p:sp>
      <p:sp>
        <p:nvSpPr>
          <p:cNvPr id="10" name="Foliennummernplatzhalter 7">
            <a:extLst>
              <a:ext uri="{FF2B5EF4-FFF2-40B4-BE49-F238E27FC236}">
                <a16:creationId xmlns:a16="http://schemas.microsoft.com/office/drawing/2014/main" id="{416D0BE3-3E39-48BE-B379-811937A530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07243" y="6570337"/>
            <a:ext cx="315107" cy="15120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800" b="0">
                <a:solidFill>
                  <a:schemeClr val="accent1"/>
                </a:solidFill>
                <a:latin typeface="CA Metro" panose="00000500000000000000" pitchFamily="2" charset="0"/>
              </a:defRPr>
            </a:lvl1pPr>
          </a:lstStyle>
          <a:p>
            <a:fld id="{82EA1D04-CA53-4DE3-84A8-2B63E41036C9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4" name="Textplatzhalter 27">
            <a:extLst>
              <a:ext uri="{FF2B5EF4-FFF2-40B4-BE49-F238E27FC236}">
                <a16:creationId xmlns:a16="http://schemas.microsoft.com/office/drawing/2014/main" id="{8F316C50-822F-429F-B162-8F343B7358F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3850" y="441202"/>
            <a:ext cx="8496300" cy="828297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90000"/>
              </a:lnSpc>
              <a:buNone/>
              <a:defRPr sz="3400" b="1" cap="all" baseline="0">
                <a:solidFill>
                  <a:schemeClr val="accent1"/>
                </a:solidFill>
                <a:latin typeface="CA Metro ExtraBold" panose="00000900000000000000" pitchFamily="2" charset="0"/>
              </a:defRPr>
            </a:lvl1pPr>
          </a:lstStyle>
          <a:p>
            <a:pPr algn="ctr">
              <a:lnSpc>
                <a:spcPct val="90000"/>
              </a:lnSpc>
            </a:pPr>
            <a:r>
              <a:rPr lang="de-DE" sz="3400" b="1" dirty="0">
                <a:solidFill>
                  <a:srgbClr val="14447F"/>
                </a:solidFill>
                <a:latin typeface="CA Metro ExtraBold" pitchFamily="2" charset="77"/>
                <a:ea typeface="CA Metro ExtraBold" charset="0"/>
                <a:cs typeface="CA Metro ExtraBold" charset="0"/>
              </a:rPr>
              <a:t>HEADLINE CA METRO EXTRA BOLD</a:t>
            </a:r>
            <a:r>
              <a:rPr lang="de-DE" sz="3400" b="1" dirty="0">
                <a:solidFill>
                  <a:srgbClr val="14447F"/>
                </a:solidFill>
                <a:latin typeface="CA Metro ExtraBold" charset="0"/>
                <a:ea typeface="CA Metro ExtraBold" charset="0"/>
                <a:cs typeface="CA Metro ExtraBold" charset="0"/>
              </a:rPr>
              <a:t> 34PT</a:t>
            </a:r>
          </a:p>
        </p:txBody>
      </p:sp>
      <p:sp>
        <p:nvSpPr>
          <p:cNvPr id="7" name="Textplatzhalter 15">
            <a:extLst>
              <a:ext uri="{FF2B5EF4-FFF2-40B4-BE49-F238E27FC236}">
                <a16:creationId xmlns:a16="http://schemas.microsoft.com/office/drawing/2014/main" id="{4B0EFEB0-7791-40FD-9356-614710D1FD0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23850" y="1722984"/>
            <a:ext cx="8492348" cy="582982"/>
          </a:xfrm>
          <a:prstGeom prst="rect">
            <a:avLst/>
          </a:prstGeom>
        </p:spPr>
        <p:txBody>
          <a:bodyPr lIns="0" rIns="0" bIns="0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500" b="0">
                <a:solidFill>
                  <a:schemeClr val="accent1"/>
                </a:solidFill>
                <a:latin typeface="CA Metro" panose="00000500000000000000" pitchFamily="2" charset="0"/>
              </a:defRPr>
            </a:lvl1pPr>
          </a:lstStyle>
          <a:p>
            <a:pPr algn="ctr"/>
            <a:r>
              <a:rPr lang="de-DE" sz="1500" dirty="0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Copy: CA METRO Regular 15pt </a:t>
            </a:r>
            <a:r>
              <a:rPr lang="de-DE" sz="1500" dirty="0" err="1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Lorem</a:t>
            </a:r>
            <a:r>
              <a:rPr lang="de-DE" sz="1500" dirty="0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 </a:t>
            </a:r>
            <a:r>
              <a:rPr lang="de-DE" sz="1500" dirty="0" err="1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ipsum</a:t>
            </a:r>
            <a:r>
              <a:rPr lang="de-DE" sz="1500" dirty="0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 </a:t>
            </a:r>
            <a:r>
              <a:rPr lang="de-DE" sz="1500" dirty="0" err="1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dolor</a:t>
            </a:r>
            <a:r>
              <a:rPr lang="de-DE" sz="1500" dirty="0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 </a:t>
            </a:r>
            <a:r>
              <a:rPr lang="de-DE" sz="1500" dirty="0" err="1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sit</a:t>
            </a:r>
            <a:r>
              <a:rPr lang="de-DE" sz="1500" dirty="0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 </a:t>
            </a:r>
            <a:r>
              <a:rPr lang="de-DE" sz="1500" dirty="0" err="1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amet</a:t>
            </a:r>
            <a:r>
              <a:rPr lang="de-DE" sz="1500" dirty="0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, </a:t>
            </a:r>
            <a:r>
              <a:rPr lang="de-DE" sz="1500" dirty="0" err="1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consetetur</a:t>
            </a:r>
            <a:r>
              <a:rPr lang="de-DE" sz="1500" dirty="0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 </a:t>
            </a:r>
            <a:r>
              <a:rPr lang="de-DE" sz="1500" dirty="0" err="1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sadipscing</a:t>
            </a:r>
            <a:r>
              <a:rPr lang="de-DE" sz="1500" dirty="0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 </a:t>
            </a:r>
            <a:br>
              <a:rPr lang="de-DE" sz="1500" dirty="0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</a:br>
            <a:r>
              <a:rPr lang="de-DE" sz="1500" dirty="0" err="1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eirmod</a:t>
            </a:r>
            <a:r>
              <a:rPr lang="de-DE" sz="1500" dirty="0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 </a:t>
            </a:r>
            <a:r>
              <a:rPr lang="de-DE" sz="1500" dirty="0" err="1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tempor</a:t>
            </a:r>
            <a:r>
              <a:rPr lang="de-DE" sz="1500" dirty="0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 </a:t>
            </a:r>
            <a:r>
              <a:rPr lang="de-DE" sz="1500" dirty="0" err="1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invidunt</a:t>
            </a:r>
            <a:r>
              <a:rPr lang="de-DE" sz="1500" dirty="0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 </a:t>
            </a:r>
            <a:r>
              <a:rPr lang="de-DE" sz="1500" dirty="0" err="1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ut</a:t>
            </a:r>
            <a:r>
              <a:rPr lang="de-DE" sz="1500" dirty="0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 </a:t>
            </a:r>
            <a:r>
              <a:rPr lang="de-DE" sz="1500" dirty="0" err="1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labore</a:t>
            </a:r>
            <a:r>
              <a:rPr lang="de-DE" sz="1500" dirty="0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 et </a:t>
            </a:r>
            <a:r>
              <a:rPr lang="de-DE" sz="1500" dirty="0" err="1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dolore</a:t>
            </a:r>
            <a:r>
              <a:rPr lang="de-DE" sz="1500" dirty="0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 magna </a:t>
            </a:r>
            <a:r>
              <a:rPr lang="de-DE" sz="1500" dirty="0" err="1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aliquyam</a:t>
            </a:r>
            <a:r>
              <a:rPr lang="de-DE" sz="1500" dirty="0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 </a:t>
            </a:r>
            <a:r>
              <a:rPr lang="de-DE" sz="1500" dirty="0" err="1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erat</a:t>
            </a:r>
            <a:r>
              <a:rPr lang="de-DE" sz="1500" dirty="0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, sed </a:t>
            </a:r>
            <a:r>
              <a:rPr lang="de-DE" sz="1500" dirty="0" err="1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diam</a:t>
            </a:r>
            <a:r>
              <a:rPr lang="de-DE" sz="1500" dirty="0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 </a:t>
            </a:r>
            <a:r>
              <a:rPr lang="de-DE" sz="1500" dirty="0" err="1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voluptua</a:t>
            </a:r>
            <a:r>
              <a:rPr lang="de-DE" sz="1500" dirty="0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.</a:t>
            </a:r>
            <a:endParaRPr lang="de-DE" sz="1500" dirty="0">
              <a:solidFill>
                <a:srgbClr val="14447F"/>
              </a:solidFill>
              <a:latin typeface="CA Metro" pitchFamily="2" charset="77"/>
              <a:ea typeface="CA Metro ExtraBold" charset="0"/>
              <a:cs typeface="CA Metro ExtraBold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9324219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tro title shee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>
            <a:extLst>
              <a:ext uri="{FF2B5EF4-FFF2-40B4-BE49-F238E27FC236}">
                <a16:creationId xmlns:a16="http://schemas.microsoft.com/office/drawing/2014/main" id="{A3A355D5-9152-4870-955B-1EB21AD1F35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360" t="38991" r="4756" b="-22137"/>
          <a:stretch/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CF08C5DB-8337-4C6D-8BC8-B14AAEDDF7D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388" t="1" r="2388" b="40959"/>
          <a:stretch/>
        </p:blipFill>
        <p:spPr>
          <a:xfrm>
            <a:off x="8" y="1781307"/>
            <a:ext cx="9144000" cy="5103625"/>
          </a:xfrm>
          <a:prstGeom prst="rect">
            <a:avLst/>
          </a:prstGeom>
        </p:spPr>
      </p:pic>
      <p:pic>
        <p:nvPicPr>
          <p:cNvPr id="20" name="Picture 38">
            <a:extLst>
              <a:ext uri="{FF2B5EF4-FFF2-40B4-BE49-F238E27FC236}">
                <a16:creationId xmlns:a16="http://schemas.microsoft.com/office/drawing/2014/main" id="{B8C68D50-BDF3-4FBD-BDFF-44ADBFD2C53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54984" y="2928360"/>
            <a:ext cx="1638315" cy="639907"/>
          </a:xfrm>
          <a:prstGeom prst="rect">
            <a:avLst/>
          </a:prstGeom>
        </p:spPr>
      </p:pic>
      <p:sp>
        <p:nvSpPr>
          <p:cNvPr id="7" name="Textplatzhalter 2">
            <a:extLst>
              <a:ext uri="{FF2B5EF4-FFF2-40B4-BE49-F238E27FC236}">
                <a16:creationId xmlns:a16="http://schemas.microsoft.com/office/drawing/2014/main" id="{EBF92969-3892-493F-BBC1-95F357A605A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68781" y="4208379"/>
            <a:ext cx="5806444" cy="2100345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4500"/>
              </a:lnSpc>
              <a:spcBef>
                <a:spcPts val="0"/>
              </a:spcBef>
              <a:buNone/>
              <a:defRPr sz="5400" b="1" cap="all" baseline="0">
                <a:solidFill>
                  <a:schemeClr val="accent1"/>
                </a:solidFill>
                <a:latin typeface="CA Metro Black" panose="00000A00000000000000" pitchFamily="2" charset="0"/>
              </a:defRPr>
            </a:lvl1pPr>
          </a:lstStyle>
          <a:p>
            <a:pPr lvl="0"/>
            <a:r>
              <a:rPr lang="de-DE" dirty="0"/>
              <a:t>TITLE PAGE</a:t>
            </a:r>
            <a:br>
              <a:rPr lang="de-DE" dirty="0"/>
            </a:br>
            <a:r>
              <a:rPr lang="de-DE" dirty="0"/>
              <a:t>VERSION 1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0636911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tro title sheet 1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rafik 17">
            <a:extLst>
              <a:ext uri="{FF2B5EF4-FFF2-40B4-BE49-F238E27FC236}">
                <a16:creationId xmlns:a16="http://schemas.microsoft.com/office/drawing/2014/main" id="{CF08C5DB-8337-4C6D-8BC8-B14AAEDDF7D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88" t="1" r="2388" b="40959"/>
          <a:stretch/>
        </p:blipFill>
        <p:spPr>
          <a:xfrm>
            <a:off x="8" y="1781307"/>
            <a:ext cx="9144000" cy="5103625"/>
          </a:xfrm>
          <a:prstGeom prst="rect">
            <a:avLst/>
          </a:prstGeom>
        </p:spPr>
      </p:pic>
      <p:sp>
        <p:nvSpPr>
          <p:cNvPr id="7" name="Bildplatzhalter 6">
            <a:extLst>
              <a:ext uri="{FF2B5EF4-FFF2-40B4-BE49-F238E27FC236}">
                <a16:creationId xmlns:a16="http://schemas.microsoft.com/office/drawing/2014/main" id="{FC677763-E36F-465F-B889-D3549B735C4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-4021" y="-1"/>
            <a:ext cx="9148009" cy="4479759"/>
          </a:xfrm>
          <a:custGeom>
            <a:avLst/>
            <a:gdLst>
              <a:gd name="connsiteX0" fmla="*/ 4011 w 9148009"/>
              <a:gd name="connsiteY0" fmla="*/ 0 h 4479759"/>
              <a:gd name="connsiteX1" fmla="*/ 9148009 w 9148009"/>
              <a:gd name="connsiteY1" fmla="*/ 0 h 4479759"/>
              <a:gd name="connsiteX2" fmla="*/ 9148009 w 9148009"/>
              <a:gd name="connsiteY2" fmla="*/ 1848854 h 4479759"/>
              <a:gd name="connsiteX3" fmla="*/ 5394419 w 9148009"/>
              <a:gd name="connsiteY3" fmla="*/ 2928361 h 4479759"/>
              <a:gd name="connsiteX4" fmla="*/ 3759005 w 9148009"/>
              <a:gd name="connsiteY4" fmla="*/ 2928361 h 4479759"/>
              <a:gd name="connsiteX5" fmla="*/ 3759005 w 9148009"/>
              <a:gd name="connsiteY5" fmla="*/ 3398695 h 4479759"/>
              <a:gd name="connsiteX6" fmla="*/ 0 w 9148009"/>
              <a:gd name="connsiteY6" fmla="*/ 4479759 h 4479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8009" h="4479759">
                <a:moveTo>
                  <a:pt x="4011" y="0"/>
                </a:moveTo>
                <a:lnTo>
                  <a:pt x="9148009" y="0"/>
                </a:lnTo>
                <a:lnTo>
                  <a:pt x="9148009" y="1848854"/>
                </a:lnTo>
                <a:lnTo>
                  <a:pt x="5394419" y="2928361"/>
                </a:lnTo>
                <a:lnTo>
                  <a:pt x="3759005" y="2928361"/>
                </a:lnTo>
                <a:lnTo>
                  <a:pt x="3759005" y="3398695"/>
                </a:lnTo>
                <a:lnTo>
                  <a:pt x="0" y="447975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 sz="2000">
                <a:solidFill>
                  <a:schemeClr val="accent1"/>
                </a:solidFill>
                <a:latin typeface="CA Metro" panose="00000500000000000000" pitchFamily="2" charset="0"/>
              </a:defRPr>
            </a:lvl1pPr>
          </a:lstStyle>
          <a:p>
            <a:r>
              <a:rPr lang="en-US" dirty="0"/>
              <a:t>Click on the icon to add a picture</a:t>
            </a:r>
            <a:endParaRPr lang="de-DE" dirty="0"/>
          </a:p>
        </p:txBody>
      </p:sp>
      <p:pic>
        <p:nvPicPr>
          <p:cNvPr id="10" name="Picture 38">
            <a:extLst>
              <a:ext uri="{FF2B5EF4-FFF2-40B4-BE49-F238E27FC236}">
                <a16:creationId xmlns:a16="http://schemas.microsoft.com/office/drawing/2014/main" id="{D6C19771-496F-4092-B2FB-5BD2AED74F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54984" y="2928360"/>
            <a:ext cx="1638315" cy="639907"/>
          </a:xfrm>
          <a:prstGeom prst="rect">
            <a:avLst/>
          </a:prstGeom>
        </p:spPr>
      </p:pic>
      <p:sp>
        <p:nvSpPr>
          <p:cNvPr id="8" name="Textplatzhalter 2">
            <a:extLst>
              <a:ext uri="{FF2B5EF4-FFF2-40B4-BE49-F238E27FC236}">
                <a16:creationId xmlns:a16="http://schemas.microsoft.com/office/drawing/2014/main" id="{1A477F0E-3D47-4B12-BC6A-451C1C37572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68781" y="4208379"/>
            <a:ext cx="5806444" cy="2100345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4500"/>
              </a:lnSpc>
              <a:spcBef>
                <a:spcPts val="0"/>
              </a:spcBef>
              <a:buNone/>
              <a:defRPr sz="5400" b="1" cap="all" baseline="0">
                <a:solidFill>
                  <a:schemeClr val="accent1"/>
                </a:solidFill>
                <a:latin typeface="CA Metro Black" panose="00000A00000000000000" pitchFamily="2" charset="0"/>
              </a:defRPr>
            </a:lvl1pPr>
          </a:lstStyle>
          <a:p>
            <a:pPr lvl="0"/>
            <a:r>
              <a:rPr lang="de-DE" dirty="0"/>
              <a:t>TITLE PAGE</a:t>
            </a:r>
            <a:br>
              <a:rPr lang="de-DE" dirty="0"/>
            </a:br>
            <a:r>
              <a:rPr lang="de-DE" dirty="0"/>
              <a:t>VERSION 1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7984675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tro title shee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1">
            <a:extLst>
              <a:ext uri="{FF2B5EF4-FFF2-40B4-BE49-F238E27FC236}">
                <a16:creationId xmlns:a16="http://schemas.microsoft.com/office/drawing/2014/main" id="{FE510D8E-72B0-4543-A64D-C25ABF9E3A3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998" t="27954" r="13335" b="714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Rectangle 13">
            <a:extLst>
              <a:ext uri="{FF2B5EF4-FFF2-40B4-BE49-F238E27FC236}">
                <a16:creationId xmlns:a16="http://schemas.microsoft.com/office/drawing/2014/main" id="{68070739-F389-4ACD-ABE1-07D1B93413B6}"/>
              </a:ext>
            </a:extLst>
          </p:cNvPr>
          <p:cNvSpPr/>
          <p:nvPr/>
        </p:nvSpPr>
        <p:spPr>
          <a:xfrm>
            <a:off x="0" y="0"/>
            <a:ext cx="9144001" cy="6858000"/>
          </a:xfrm>
          <a:prstGeom prst="rect">
            <a:avLst/>
          </a:prstGeom>
          <a:solidFill>
            <a:schemeClr val="tx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highlight>
                <a:srgbClr val="FFFF00"/>
              </a:highlight>
            </a:endParaRPr>
          </a:p>
        </p:txBody>
      </p:sp>
      <p:pic>
        <p:nvPicPr>
          <p:cNvPr id="8" name="Picture 8">
            <a:extLst>
              <a:ext uri="{FF2B5EF4-FFF2-40B4-BE49-F238E27FC236}">
                <a16:creationId xmlns:a16="http://schemas.microsoft.com/office/drawing/2014/main" id="{70E4BB5E-88A9-43F2-8E40-CBE43B1C5A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52841" y="5311721"/>
            <a:ext cx="1638315" cy="639907"/>
          </a:xfrm>
          <a:prstGeom prst="rect">
            <a:avLst/>
          </a:prstGeom>
        </p:spPr>
      </p:pic>
      <p:sp>
        <p:nvSpPr>
          <p:cNvPr id="15" name="Textplatzhalter 2">
            <a:extLst>
              <a:ext uri="{FF2B5EF4-FFF2-40B4-BE49-F238E27FC236}">
                <a16:creationId xmlns:a16="http://schemas.microsoft.com/office/drawing/2014/main" id="{30AAD091-D785-4498-AE48-1F3F9002F18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850" y="1526622"/>
            <a:ext cx="8496300" cy="2771058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7500"/>
              </a:lnSpc>
              <a:spcBef>
                <a:spcPts val="0"/>
              </a:spcBef>
              <a:buNone/>
              <a:defRPr sz="7500" b="1" cap="all" baseline="0">
                <a:solidFill>
                  <a:schemeClr val="bg2"/>
                </a:solidFill>
                <a:latin typeface="CA Metro Black" panose="00000A00000000000000" pitchFamily="2" charset="0"/>
              </a:defRPr>
            </a:lvl1pPr>
          </a:lstStyle>
          <a:p>
            <a:pPr lvl="0"/>
            <a:r>
              <a:rPr lang="de-DE" dirty="0"/>
              <a:t>TITLE PAGE</a:t>
            </a:r>
            <a:br>
              <a:rPr lang="de-DE" dirty="0"/>
            </a:br>
            <a:r>
              <a:rPr lang="de-DE" dirty="0"/>
              <a:t>VERSION 2</a:t>
            </a: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590F564A-27E0-49EC-9699-1AB106C7E07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l="2388" r="2388" b="68955"/>
          <a:stretch/>
        </p:blipFill>
        <p:spPr>
          <a:xfrm>
            <a:off x="-28577" y="4162971"/>
            <a:ext cx="9172577" cy="2695029"/>
          </a:xfrm>
          <a:prstGeom prst="rect">
            <a:avLst/>
          </a:prstGeom>
        </p:spPr>
      </p:pic>
      <p:pic>
        <p:nvPicPr>
          <p:cNvPr id="16" name="Picture 13">
            <a:extLst>
              <a:ext uri="{FF2B5EF4-FFF2-40B4-BE49-F238E27FC236}">
                <a16:creationId xmlns:a16="http://schemas.microsoft.com/office/drawing/2014/main" id="{CAE46F3F-47DB-4F62-8631-F7B27973DF8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752841" y="5304046"/>
            <a:ext cx="1638315" cy="63990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6288145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tro title sheet 2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ildplatzhalter 7">
            <a:extLst>
              <a:ext uri="{FF2B5EF4-FFF2-40B4-BE49-F238E27FC236}">
                <a16:creationId xmlns:a16="http://schemas.microsoft.com/office/drawing/2014/main" id="{2E2513D3-7188-46C6-8BE3-E46EADC79A1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-3908"/>
            <a:ext cx="9144000" cy="6861908"/>
          </a:xfrm>
          <a:custGeom>
            <a:avLst/>
            <a:gdLst>
              <a:gd name="connsiteX0" fmla="*/ 0 w 9144000"/>
              <a:gd name="connsiteY0" fmla="*/ 0 h 6868430"/>
              <a:gd name="connsiteX1" fmla="*/ 9144000 w 9144000"/>
              <a:gd name="connsiteY1" fmla="*/ 0 h 6868430"/>
              <a:gd name="connsiteX2" fmla="*/ 9144000 w 9144000"/>
              <a:gd name="connsiteY2" fmla="*/ 4243441 h 6868430"/>
              <a:gd name="connsiteX3" fmla="*/ 5391156 w 9144000"/>
              <a:gd name="connsiteY3" fmla="*/ 5320779 h 6868430"/>
              <a:gd name="connsiteX4" fmla="*/ 5391156 w 9144000"/>
              <a:gd name="connsiteY4" fmla="*/ 5311721 h 6868430"/>
              <a:gd name="connsiteX5" fmla="*/ 3752841 w 9144000"/>
              <a:gd name="connsiteY5" fmla="*/ 5311721 h 6868430"/>
              <a:gd name="connsiteX6" fmla="*/ 3752841 w 9144000"/>
              <a:gd name="connsiteY6" fmla="*/ 5791094 h 6868430"/>
              <a:gd name="connsiteX7" fmla="*/ 0 w 9144000"/>
              <a:gd name="connsiteY7" fmla="*/ 6868430 h 6868430"/>
              <a:gd name="connsiteX0" fmla="*/ 0 w 9144000"/>
              <a:gd name="connsiteY0" fmla="*/ 0 h 6868430"/>
              <a:gd name="connsiteX1" fmla="*/ 9144000 w 9144000"/>
              <a:gd name="connsiteY1" fmla="*/ 0 h 6868430"/>
              <a:gd name="connsiteX2" fmla="*/ 9144000 w 9144000"/>
              <a:gd name="connsiteY2" fmla="*/ 4243441 h 6868430"/>
              <a:gd name="connsiteX3" fmla="*/ 5391156 w 9144000"/>
              <a:gd name="connsiteY3" fmla="*/ 5320779 h 6868430"/>
              <a:gd name="connsiteX4" fmla="*/ 5391156 w 9144000"/>
              <a:gd name="connsiteY4" fmla="*/ 5311721 h 6868430"/>
              <a:gd name="connsiteX5" fmla="*/ 3752841 w 9144000"/>
              <a:gd name="connsiteY5" fmla="*/ 5316806 h 6868430"/>
              <a:gd name="connsiteX6" fmla="*/ 3752841 w 9144000"/>
              <a:gd name="connsiteY6" fmla="*/ 5791094 h 6868430"/>
              <a:gd name="connsiteX7" fmla="*/ 0 w 9144000"/>
              <a:gd name="connsiteY7" fmla="*/ 6868430 h 6868430"/>
              <a:gd name="connsiteX8" fmla="*/ 0 w 9144000"/>
              <a:gd name="connsiteY8" fmla="*/ 0 h 6868430"/>
              <a:gd name="connsiteX0" fmla="*/ 0 w 9144000"/>
              <a:gd name="connsiteY0" fmla="*/ 0 h 6868430"/>
              <a:gd name="connsiteX1" fmla="*/ 9144000 w 9144000"/>
              <a:gd name="connsiteY1" fmla="*/ 0 h 6868430"/>
              <a:gd name="connsiteX2" fmla="*/ 9144000 w 9144000"/>
              <a:gd name="connsiteY2" fmla="*/ 4243441 h 6868430"/>
              <a:gd name="connsiteX3" fmla="*/ 5391156 w 9144000"/>
              <a:gd name="connsiteY3" fmla="*/ 5320779 h 6868430"/>
              <a:gd name="connsiteX4" fmla="*/ 5391156 w 9144000"/>
              <a:gd name="connsiteY4" fmla="*/ 5319348 h 6868430"/>
              <a:gd name="connsiteX5" fmla="*/ 3752841 w 9144000"/>
              <a:gd name="connsiteY5" fmla="*/ 5316806 h 6868430"/>
              <a:gd name="connsiteX6" fmla="*/ 3752841 w 9144000"/>
              <a:gd name="connsiteY6" fmla="*/ 5791094 h 6868430"/>
              <a:gd name="connsiteX7" fmla="*/ 0 w 9144000"/>
              <a:gd name="connsiteY7" fmla="*/ 6868430 h 6868430"/>
              <a:gd name="connsiteX8" fmla="*/ 0 w 9144000"/>
              <a:gd name="connsiteY8" fmla="*/ 0 h 6868430"/>
              <a:gd name="connsiteX0" fmla="*/ 0 w 9144000"/>
              <a:gd name="connsiteY0" fmla="*/ 0 h 6868430"/>
              <a:gd name="connsiteX1" fmla="*/ 9144000 w 9144000"/>
              <a:gd name="connsiteY1" fmla="*/ 0 h 6868430"/>
              <a:gd name="connsiteX2" fmla="*/ 9144000 w 9144000"/>
              <a:gd name="connsiteY2" fmla="*/ 4243441 h 6868430"/>
              <a:gd name="connsiteX3" fmla="*/ 5391156 w 9144000"/>
              <a:gd name="connsiteY3" fmla="*/ 5320779 h 6868430"/>
              <a:gd name="connsiteX4" fmla="*/ 5391156 w 9144000"/>
              <a:gd name="connsiteY4" fmla="*/ 5319348 h 6868430"/>
              <a:gd name="connsiteX5" fmla="*/ 3752841 w 9144000"/>
              <a:gd name="connsiteY5" fmla="*/ 5316806 h 6868430"/>
              <a:gd name="connsiteX6" fmla="*/ 3755381 w 9144000"/>
              <a:gd name="connsiteY6" fmla="*/ 5786009 h 6868430"/>
              <a:gd name="connsiteX7" fmla="*/ 0 w 9144000"/>
              <a:gd name="connsiteY7" fmla="*/ 6868430 h 6868430"/>
              <a:gd name="connsiteX8" fmla="*/ 0 w 9144000"/>
              <a:gd name="connsiteY8" fmla="*/ 0 h 68684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144000" h="6868430">
                <a:moveTo>
                  <a:pt x="0" y="0"/>
                </a:moveTo>
                <a:lnTo>
                  <a:pt x="9144000" y="0"/>
                </a:lnTo>
                <a:lnTo>
                  <a:pt x="9144000" y="4243441"/>
                </a:lnTo>
                <a:lnTo>
                  <a:pt x="5391156" y="5320779"/>
                </a:lnTo>
                <a:lnTo>
                  <a:pt x="5391156" y="5319348"/>
                </a:lnTo>
                <a:lnTo>
                  <a:pt x="3752841" y="5316806"/>
                </a:lnTo>
                <a:cubicBezTo>
                  <a:pt x="3753688" y="5473207"/>
                  <a:pt x="3754534" y="5629608"/>
                  <a:pt x="3755381" y="5786009"/>
                </a:cubicBezTo>
                <a:lnTo>
                  <a:pt x="0" y="686843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 sz="20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on the icon to add a picture</a:t>
            </a:r>
            <a:endParaRPr lang="de-DE" dirty="0"/>
          </a:p>
        </p:txBody>
      </p:sp>
      <p:sp>
        <p:nvSpPr>
          <p:cNvPr id="10" name="Textplatzhalter 2">
            <a:extLst>
              <a:ext uri="{FF2B5EF4-FFF2-40B4-BE49-F238E27FC236}">
                <a16:creationId xmlns:a16="http://schemas.microsoft.com/office/drawing/2014/main" id="{101F7379-80CF-4A7F-B366-910CF965E92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850" y="1526622"/>
            <a:ext cx="8496300" cy="2771058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7500"/>
              </a:lnSpc>
              <a:spcBef>
                <a:spcPts val="0"/>
              </a:spcBef>
              <a:buNone/>
              <a:defRPr sz="7500" b="1" cap="all" baseline="0">
                <a:solidFill>
                  <a:schemeClr val="bg2"/>
                </a:solidFill>
                <a:latin typeface="CA Metro Black" panose="00000A00000000000000" pitchFamily="2" charset="0"/>
              </a:defRPr>
            </a:lvl1pPr>
          </a:lstStyle>
          <a:p>
            <a:pPr lvl="0"/>
            <a:r>
              <a:rPr lang="de-DE" dirty="0"/>
              <a:t>TITLE PAGE</a:t>
            </a:r>
            <a:br>
              <a:rPr lang="de-DE" dirty="0"/>
            </a:br>
            <a:r>
              <a:rPr lang="de-DE" dirty="0"/>
              <a:t>VERSION 2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F602910F-5FC8-4669-B410-242055A497B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2388" r="2388" b="68955"/>
          <a:stretch/>
        </p:blipFill>
        <p:spPr>
          <a:xfrm>
            <a:off x="-28577" y="4159063"/>
            <a:ext cx="9172577" cy="2705459"/>
          </a:xfrm>
          <a:prstGeom prst="rect">
            <a:avLst/>
          </a:prstGeom>
        </p:spPr>
      </p:pic>
      <p:pic>
        <p:nvPicPr>
          <p:cNvPr id="11" name="Picture 13">
            <a:extLst>
              <a:ext uri="{FF2B5EF4-FFF2-40B4-BE49-F238E27FC236}">
                <a16:creationId xmlns:a16="http://schemas.microsoft.com/office/drawing/2014/main" id="{E0A88079-9FC5-4A91-A557-8A03BE5D788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752841" y="5307954"/>
            <a:ext cx="1638315" cy="63990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6307203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tro title sheet 3">
    <p:bg>
      <p:bgPr>
        <a:solidFill>
          <a:srgbClr val="FFE5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2">
            <a:extLst>
              <a:ext uri="{FF2B5EF4-FFF2-40B4-BE49-F238E27FC236}">
                <a16:creationId xmlns:a16="http://schemas.microsoft.com/office/drawing/2014/main" id="{08CBBF51-685C-41B4-B936-69B1BBD40C9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850" y="1526622"/>
            <a:ext cx="8496300" cy="2771058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7500"/>
              </a:lnSpc>
              <a:spcBef>
                <a:spcPts val="0"/>
              </a:spcBef>
              <a:buNone/>
              <a:defRPr sz="7500" b="1" cap="all" baseline="0">
                <a:solidFill>
                  <a:schemeClr val="accent1"/>
                </a:solidFill>
                <a:latin typeface="CA Metro Black" panose="00000A00000000000000" pitchFamily="2" charset="0"/>
              </a:defRPr>
            </a:lvl1pPr>
          </a:lstStyle>
          <a:p>
            <a:pPr lvl="0"/>
            <a:r>
              <a:rPr lang="de-DE" dirty="0"/>
              <a:t>TITLE PAGE</a:t>
            </a:r>
            <a:br>
              <a:rPr lang="de-DE" dirty="0"/>
            </a:br>
            <a:r>
              <a:rPr lang="de-DE" dirty="0"/>
              <a:t>VERSION 3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DF1C08EF-E101-4737-8F9F-E30F1EC010B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4230138"/>
            <a:ext cx="9144000" cy="2635889"/>
          </a:xfrm>
          <a:prstGeom prst="rect">
            <a:avLst/>
          </a:prstGeom>
        </p:spPr>
      </p:pic>
      <p:pic>
        <p:nvPicPr>
          <p:cNvPr id="9" name="Picture 13">
            <a:extLst>
              <a:ext uri="{FF2B5EF4-FFF2-40B4-BE49-F238E27FC236}">
                <a16:creationId xmlns:a16="http://schemas.microsoft.com/office/drawing/2014/main" id="{CA675120-CAF6-44DE-BB3A-1409F4D5E9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52841" y="5307954"/>
            <a:ext cx="1638315" cy="63990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9160928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etro final she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7F2103F1-00E8-43C8-81A1-F8FBCF5EE62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2388" r="2388" b="68955"/>
          <a:stretch/>
        </p:blipFill>
        <p:spPr>
          <a:xfrm>
            <a:off x="-28577" y="4162971"/>
            <a:ext cx="9172577" cy="2695029"/>
          </a:xfrm>
          <a:prstGeom prst="rect">
            <a:avLst/>
          </a:prstGeom>
        </p:spPr>
      </p:pic>
      <p:sp>
        <p:nvSpPr>
          <p:cNvPr id="7" name="Textplatzhalter 2">
            <a:extLst>
              <a:ext uri="{FF2B5EF4-FFF2-40B4-BE49-F238E27FC236}">
                <a16:creationId xmlns:a16="http://schemas.microsoft.com/office/drawing/2014/main" id="{6391226E-1765-409C-8978-6914CBEADE4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850" y="2058003"/>
            <a:ext cx="8496300" cy="1843421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4500"/>
              </a:lnSpc>
              <a:spcBef>
                <a:spcPts val="0"/>
              </a:spcBef>
              <a:buNone/>
              <a:defRPr sz="5400" b="1" cap="all" baseline="0">
                <a:solidFill>
                  <a:schemeClr val="accent1"/>
                </a:solidFill>
                <a:latin typeface="CA Metro Black" panose="00000A00000000000000" pitchFamily="2" charset="0"/>
              </a:defRPr>
            </a:lvl1pPr>
          </a:lstStyle>
          <a:p>
            <a:pPr lvl="0"/>
            <a:r>
              <a:rPr lang="de-DE" dirty="0" err="1"/>
              <a:t>Thank</a:t>
            </a:r>
            <a:br>
              <a:rPr lang="de-DE" dirty="0"/>
            </a:br>
            <a:r>
              <a:rPr lang="de-DE" dirty="0" err="1"/>
              <a:t>You</a:t>
            </a:r>
            <a:r>
              <a:rPr lang="de-DE" dirty="0"/>
              <a:t>!</a:t>
            </a:r>
          </a:p>
        </p:txBody>
      </p:sp>
      <p:pic>
        <p:nvPicPr>
          <p:cNvPr id="6" name="Picture 13">
            <a:extLst>
              <a:ext uri="{FF2B5EF4-FFF2-40B4-BE49-F238E27FC236}">
                <a16:creationId xmlns:a16="http://schemas.microsoft.com/office/drawing/2014/main" id="{FEB20A26-7757-4ACB-96D9-0F0B61A62F4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752841" y="5307954"/>
            <a:ext cx="1638315" cy="63990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8343167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hee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3501033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kro title sheet 3">
    <p:bg>
      <p:bgPr>
        <a:solidFill>
          <a:srgbClr val="FFE5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platzhalter 2">
            <a:extLst>
              <a:ext uri="{FF2B5EF4-FFF2-40B4-BE49-F238E27FC236}">
                <a16:creationId xmlns:a16="http://schemas.microsoft.com/office/drawing/2014/main" id="{4DBA0316-E884-438E-87AC-741ECF5DAC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850" y="1526622"/>
            <a:ext cx="8496300" cy="2771058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7500"/>
              </a:lnSpc>
              <a:spcBef>
                <a:spcPts val="0"/>
              </a:spcBef>
              <a:buNone/>
              <a:defRPr sz="7500" b="1" cap="all" baseline="0">
                <a:solidFill>
                  <a:schemeClr val="accent1"/>
                </a:solidFill>
                <a:latin typeface="CA Metro Black" panose="00000A00000000000000" pitchFamily="2" charset="0"/>
              </a:defRPr>
            </a:lvl1pPr>
          </a:lstStyle>
          <a:p>
            <a:pPr lvl="0"/>
            <a:r>
              <a:rPr lang="de-DE" dirty="0"/>
              <a:t>TITLE PAGE</a:t>
            </a:r>
            <a:br>
              <a:rPr lang="de-DE" dirty="0"/>
            </a:br>
            <a:r>
              <a:rPr lang="de-DE" dirty="0"/>
              <a:t>VERSION 3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3903F604-406C-439F-8C85-830FB6E188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226230"/>
            <a:ext cx="9144000" cy="2635889"/>
          </a:xfrm>
          <a:prstGeom prst="rect">
            <a:avLst/>
          </a:prstGeom>
        </p:spPr>
      </p:pic>
      <p:pic>
        <p:nvPicPr>
          <p:cNvPr id="6" name="Picture 16">
            <a:extLst>
              <a:ext uri="{FF2B5EF4-FFF2-40B4-BE49-F238E27FC236}">
                <a16:creationId xmlns:a16="http://schemas.microsoft.com/office/drawing/2014/main" id="{E995525C-41EE-4823-901D-DE955237969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752803" y="5300262"/>
            <a:ext cx="1641522" cy="64584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3683471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9B56A-B497-C141-96FA-C3745CF8FFF5}" type="datetime1">
              <a:rPr lang="de-DE" smtClean="0"/>
              <a:t>25.03.2024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Strictly Confidential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FF917-5FE1-C942-9CD5-D04954F72FC4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650116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kro final she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A576FC85-B868-4CD0-9A28-5A27F9BE2A0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2388" r="2388" b="68955"/>
          <a:stretch/>
        </p:blipFill>
        <p:spPr>
          <a:xfrm>
            <a:off x="-28577" y="4159063"/>
            <a:ext cx="9172577" cy="2698937"/>
          </a:xfrm>
          <a:prstGeom prst="rect">
            <a:avLst/>
          </a:prstGeom>
        </p:spPr>
      </p:pic>
      <p:sp>
        <p:nvSpPr>
          <p:cNvPr id="5" name="Textplatzhalter 2">
            <a:extLst>
              <a:ext uri="{FF2B5EF4-FFF2-40B4-BE49-F238E27FC236}">
                <a16:creationId xmlns:a16="http://schemas.microsoft.com/office/drawing/2014/main" id="{FF7F1C47-4E4F-4B2B-B3A1-91B9CAABB79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850" y="2058003"/>
            <a:ext cx="8496300" cy="1843421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4500"/>
              </a:lnSpc>
              <a:spcBef>
                <a:spcPts val="0"/>
              </a:spcBef>
              <a:buNone/>
              <a:defRPr sz="5400" b="1" cap="all" baseline="0">
                <a:solidFill>
                  <a:schemeClr val="accent1"/>
                </a:solidFill>
                <a:latin typeface="CA Metro Black" panose="00000A00000000000000" pitchFamily="2" charset="0"/>
              </a:defRPr>
            </a:lvl1pPr>
          </a:lstStyle>
          <a:p>
            <a:pPr lvl="0"/>
            <a:r>
              <a:rPr lang="de-DE" dirty="0" err="1"/>
              <a:t>Thank</a:t>
            </a:r>
            <a:br>
              <a:rPr lang="de-DE" dirty="0"/>
            </a:br>
            <a:r>
              <a:rPr lang="de-DE" dirty="0" err="1"/>
              <a:t>You</a:t>
            </a:r>
            <a:r>
              <a:rPr lang="de-DE" dirty="0"/>
              <a:t>!</a:t>
            </a:r>
          </a:p>
        </p:txBody>
      </p:sp>
      <p:pic>
        <p:nvPicPr>
          <p:cNvPr id="8" name="Picture 16">
            <a:extLst>
              <a:ext uri="{FF2B5EF4-FFF2-40B4-BE49-F238E27FC236}">
                <a16:creationId xmlns:a16="http://schemas.microsoft.com/office/drawing/2014/main" id="{A2ECE159-66BB-433A-A908-7FAF61CE2A3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752803" y="5300262"/>
            <a:ext cx="1641522" cy="64584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716402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tro title shee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>
            <a:extLst>
              <a:ext uri="{FF2B5EF4-FFF2-40B4-BE49-F238E27FC236}">
                <a16:creationId xmlns:a16="http://schemas.microsoft.com/office/drawing/2014/main" id="{A3A355D5-9152-4870-955B-1EB21AD1F35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360" t="38991" r="4756" b="-22137"/>
          <a:stretch/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CF08C5DB-8337-4C6D-8BC8-B14AAEDDF7D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388" t="1" r="2388" b="40959"/>
          <a:stretch/>
        </p:blipFill>
        <p:spPr>
          <a:xfrm>
            <a:off x="8" y="1781307"/>
            <a:ext cx="9144000" cy="5103625"/>
          </a:xfrm>
          <a:prstGeom prst="rect">
            <a:avLst/>
          </a:prstGeom>
        </p:spPr>
      </p:pic>
      <p:pic>
        <p:nvPicPr>
          <p:cNvPr id="20" name="Picture 38">
            <a:extLst>
              <a:ext uri="{FF2B5EF4-FFF2-40B4-BE49-F238E27FC236}">
                <a16:creationId xmlns:a16="http://schemas.microsoft.com/office/drawing/2014/main" id="{B8C68D50-BDF3-4FBD-BDFF-44ADBFD2C53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54984" y="2928360"/>
            <a:ext cx="1638315" cy="639907"/>
          </a:xfrm>
          <a:prstGeom prst="rect">
            <a:avLst/>
          </a:prstGeom>
        </p:spPr>
      </p:pic>
      <p:sp>
        <p:nvSpPr>
          <p:cNvPr id="7" name="Textplatzhalter 2">
            <a:extLst>
              <a:ext uri="{FF2B5EF4-FFF2-40B4-BE49-F238E27FC236}">
                <a16:creationId xmlns:a16="http://schemas.microsoft.com/office/drawing/2014/main" id="{EBF92969-3892-493F-BBC1-95F357A605A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68781" y="4208379"/>
            <a:ext cx="5806444" cy="2100345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4500"/>
              </a:lnSpc>
              <a:spcBef>
                <a:spcPts val="0"/>
              </a:spcBef>
              <a:buNone/>
              <a:defRPr sz="5400" b="1" cap="all" baseline="0">
                <a:solidFill>
                  <a:schemeClr val="accent1"/>
                </a:solidFill>
                <a:latin typeface="CA Metro Black" panose="00000A00000000000000" pitchFamily="2" charset="0"/>
              </a:defRPr>
            </a:lvl1pPr>
          </a:lstStyle>
          <a:p>
            <a:pPr lvl="0"/>
            <a:r>
              <a:rPr lang="de-DE" dirty="0"/>
              <a:t>TITLE PAGE</a:t>
            </a:r>
            <a:br>
              <a:rPr lang="de-DE" dirty="0"/>
            </a:br>
            <a:r>
              <a:rPr lang="de-DE" dirty="0"/>
              <a:t>VERSION 1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724232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tro title sheet 1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rafik 17">
            <a:extLst>
              <a:ext uri="{FF2B5EF4-FFF2-40B4-BE49-F238E27FC236}">
                <a16:creationId xmlns:a16="http://schemas.microsoft.com/office/drawing/2014/main" id="{CF08C5DB-8337-4C6D-8BC8-B14AAEDDF7D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88" t="1" r="2388" b="40959"/>
          <a:stretch/>
        </p:blipFill>
        <p:spPr>
          <a:xfrm>
            <a:off x="8" y="1781307"/>
            <a:ext cx="9144000" cy="5103625"/>
          </a:xfrm>
          <a:prstGeom prst="rect">
            <a:avLst/>
          </a:prstGeom>
        </p:spPr>
      </p:pic>
      <p:sp>
        <p:nvSpPr>
          <p:cNvPr id="7" name="Bildplatzhalter 6">
            <a:extLst>
              <a:ext uri="{FF2B5EF4-FFF2-40B4-BE49-F238E27FC236}">
                <a16:creationId xmlns:a16="http://schemas.microsoft.com/office/drawing/2014/main" id="{FC677763-E36F-465F-B889-D3549B735C4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-4021" y="-1"/>
            <a:ext cx="9148009" cy="4479759"/>
          </a:xfrm>
          <a:custGeom>
            <a:avLst/>
            <a:gdLst>
              <a:gd name="connsiteX0" fmla="*/ 4011 w 9148009"/>
              <a:gd name="connsiteY0" fmla="*/ 0 h 4479759"/>
              <a:gd name="connsiteX1" fmla="*/ 9148009 w 9148009"/>
              <a:gd name="connsiteY1" fmla="*/ 0 h 4479759"/>
              <a:gd name="connsiteX2" fmla="*/ 9148009 w 9148009"/>
              <a:gd name="connsiteY2" fmla="*/ 1848854 h 4479759"/>
              <a:gd name="connsiteX3" fmla="*/ 5394419 w 9148009"/>
              <a:gd name="connsiteY3" fmla="*/ 2928361 h 4479759"/>
              <a:gd name="connsiteX4" fmla="*/ 3759005 w 9148009"/>
              <a:gd name="connsiteY4" fmla="*/ 2928361 h 4479759"/>
              <a:gd name="connsiteX5" fmla="*/ 3759005 w 9148009"/>
              <a:gd name="connsiteY5" fmla="*/ 3398695 h 4479759"/>
              <a:gd name="connsiteX6" fmla="*/ 0 w 9148009"/>
              <a:gd name="connsiteY6" fmla="*/ 4479759 h 4479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8009" h="4479759">
                <a:moveTo>
                  <a:pt x="4011" y="0"/>
                </a:moveTo>
                <a:lnTo>
                  <a:pt x="9148009" y="0"/>
                </a:lnTo>
                <a:lnTo>
                  <a:pt x="9148009" y="1848854"/>
                </a:lnTo>
                <a:lnTo>
                  <a:pt x="5394419" y="2928361"/>
                </a:lnTo>
                <a:lnTo>
                  <a:pt x="3759005" y="2928361"/>
                </a:lnTo>
                <a:lnTo>
                  <a:pt x="3759005" y="3398695"/>
                </a:lnTo>
                <a:lnTo>
                  <a:pt x="0" y="447975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lIns="72000" tIns="72000" rIns="72000">
            <a:noAutofit/>
          </a:bodyPr>
          <a:lstStyle>
            <a:lvl1pPr marL="0" indent="0">
              <a:buNone/>
              <a:defRPr sz="2000">
                <a:solidFill>
                  <a:schemeClr val="accent1"/>
                </a:solidFill>
                <a:latin typeface="CA Metro" panose="00000500000000000000" pitchFamily="2" charset="0"/>
              </a:defRPr>
            </a:lvl1pPr>
          </a:lstStyle>
          <a:p>
            <a:r>
              <a:rPr lang="en-US" dirty="0"/>
              <a:t>Click on the icon to add a picture</a:t>
            </a:r>
            <a:endParaRPr lang="de-DE" dirty="0"/>
          </a:p>
        </p:txBody>
      </p:sp>
      <p:pic>
        <p:nvPicPr>
          <p:cNvPr id="10" name="Picture 38">
            <a:extLst>
              <a:ext uri="{FF2B5EF4-FFF2-40B4-BE49-F238E27FC236}">
                <a16:creationId xmlns:a16="http://schemas.microsoft.com/office/drawing/2014/main" id="{D6C19771-496F-4092-B2FB-5BD2AED74F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54984" y="2928360"/>
            <a:ext cx="1638315" cy="639907"/>
          </a:xfrm>
          <a:prstGeom prst="rect">
            <a:avLst/>
          </a:prstGeom>
        </p:spPr>
      </p:pic>
      <p:sp>
        <p:nvSpPr>
          <p:cNvPr id="8" name="Textplatzhalter 2">
            <a:extLst>
              <a:ext uri="{FF2B5EF4-FFF2-40B4-BE49-F238E27FC236}">
                <a16:creationId xmlns:a16="http://schemas.microsoft.com/office/drawing/2014/main" id="{1A477F0E-3D47-4B12-BC6A-451C1C37572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68781" y="4208379"/>
            <a:ext cx="5806444" cy="2100345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4500"/>
              </a:lnSpc>
              <a:spcBef>
                <a:spcPts val="0"/>
              </a:spcBef>
              <a:buNone/>
              <a:defRPr sz="5400" b="1" cap="all" baseline="0">
                <a:solidFill>
                  <a:schemeClr val="accent1"/>
                </a:solidFill>
                <a:latin typeface="CA Metro Black" panose="00000A00000000000000" pitchFamily="2" charset="0"/>
              </a:defRPr>
            </a:lvl1pPr>
          </a:lstStyle>
          <a:p>
            <a:pPr lvl="0"/>
            <a:r>
              <a:rPr lang="de-DE" dirty="0"/>
              <a:t>TITLE PAGE</a:t>
            </a:r>
            <a:br>
              <a:rPr lang="de-DE" dirty="0"/>
            </a:br>
            <a:r>
              <a:rPr lang="de-DE" dirty="0"/>
              <a:t>VERSION 1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413971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tro title shee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1">
            <a:extLst>
              <a:ext uri="{FF2B5EF4-FFF2-40B4-BE49-F238E27FC236}">
                <a16:creationId xmlns:a16="http://schemas.microsoft.com/office/drawing/2014/main" id="{FE510D8E-72B0-4543-A64D-C25ABF9E3A3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998" t="27954" r="13335" b="714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Rectangle 13">
            <a:extLst>
              <a:ext uri="{FF2B5EF4-FFF2-40B4-BE49-F238E27FC236}">
                <a16:creationId xmlns:a16="http://schemas.microsoft.com/office/drawing/2014/main" id="{68070739-F389-4ACD-ABE1-07D1B93413B6}"/>
              </a:ext>
            </a:extLst>
          </p:cNvPr>
          <p:cNvSpPr/>
          <p:nvPr/>
        </p:nvSpPr>
        <p:spPr>
          <a:xfrm>
            <a:off x="0" y="0"/>
            <a:ext cx="9144001" cy="6858000"/>
          </a:xfrm>
          <a:prstGeom prst="rect">
            <a:avLst/>
          </a:prstGeom>
          <a:solidFill>
            <a:schemeClr val="tx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highlight>
                <a:srgbClr val="FFFF00"/>
              </a:highlight>
            </a:endParaRPr>
          </a:p>
        </p:txBody>
      </p:sp>
      <p:pic>
        <p:nvPicPr>
          <p:cNvPr id="8" name="Picture 8">
            <a:extLst>
              <a:ext uri="{FF2B5EF4-FFF2-40B4-BE49-F238E27FC236}">
                <a16:creationId xmlns:a16="http://schemas.microsoft.com/office/drawing/2014/main" id="{70E4BB5E-88A9-43F2-8E40-CBE43B1C5A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52841" y="5311721"/>
            <a:ext cx="1638315" cy="639907"/>
          </a:xfrm>
          <a:prstGeom prst="rect">
            <a:avLst/>
          </a:prstGeom>
        </p:spPr>
      </p:pic>
      <p:sp>
        <p:nvSpPr>
          <p:cNvPr id="15" name="Textplatzhalter 2">
            <a:extLst>
              <a:ext uri="{FF2B5EF4-FFF2-40B4-BE49-F238E27FC236}">
                <a16:creationId xmlns:a16="http://schemas.microsoft.com/office/drawing/2014/main" id="{30AAD091-D785-4498-AE48-1F3F9002F18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850" y="1526622"/>
            <a:ext cx="8496300" cy="2771058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7500"/>
              </a:lnSpc>
              <a:spcBef>
                <a:spcPts val="0"/>
              </a:spcBef>
              <a:buNone/>
              <a:defRPr sz="7500" b="1" cap="all" baseline="0">
                <a:solidFill>
                  <a:schemeClr val="bg2"/>
                </a:solidFill>
                <a:latin typeface="CA Metro Black" panose="00000A00000000000000" pitchFamily="2" charset="0"/>
              </a:defRPr>
            </a:lvl1pPr>
          </a:lstStyle>
          <a:p>
            <a:pPr lvl="0"/>
            <a:r>
              <a:rPr lang="de-DE" dirty="0"/>
              <a:t>TITLE PAGE</a:t>
            </a:r>
            <a:br>
              <a:rPr lang="de-DE" dirty="0"/>
            </a:br>
            <a:r>
              <a:rPr lang="de-DE" dirty="0"/>
              <a:t>VERSION 2</a:t>
            </a: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590F564A-27E0-49EC-9699-1AB106C7E07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l="2388" r="2388" b="68955"/>
          <a:stretch/>
        </p:blipFill>
        <p:spPr>
          <a:xfrm>
            <a:off x="-28577" y="4162971"/>
            <a:ext cx="9172577" cy="2695029"/>
          </a:xfrm>
          <a:prstGeom prst="rect">
            <a:avLst/>
          </a:prstGeom>
        </p:spPr>
      </p:pic>
      <p:pic>
        <p:nvPicPr>
          <p:cNvPr id="16" name="Picture 13">
            <a:extLst>
              <a:ext uri="{FF2B5EF4-FFF2-40B4-BE49-F238E27FC236}">
                <a16:creationId xmlns:a16="http://schemas.microsoft.com/office/drawing/2014/main" id="{CAE46F3F-47DB-4F62-8631-F7B27973DF8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752841" y="5304046"/>
            <a:ext cx="1638315" cy="63990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281270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e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3" Type="http://schemas.openxmlformats.org/officeDocument/2006/relationships/slideLayout" Target="../slideLayouts/slideLayout9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Relationship Id="rId9" Type="http://schemas.openxmlformats.org/officeDocument/2006/relationships/image" Target="../media/image1.emf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slideLayout" Target="../slideLayouts/slideLayout30.xml"/><Relationship Id="rId26" Type="http://schemas.openxmlformats.org/officeDocument/2006/relationships/slideLayout" Target="../slideLayouts/slideLayout38.xml"/><Relationship Id="rId3" Type="http://schemas.openxmlformats.org/officeDocument/2006/relationships/slideLayout" Target="../slideLayouts/slideLayout15.xml"/><Relationship Id="rId21" Type="http://schemas.openxmlformats.org/officeDocument/2006/relationships/slideLayout" Target="../slideLayouts/slideLayout33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5" Type="http://schemas.openxmlformats.org/officeDocument/2006/relationships/slideLayout" Target="../slideLayouts/slideLayout37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20" Type="http://schemas.openxmlformats.org/officeDocument/2006/relationships/slideLayout" Target="../slideLayouts/slideLayout32.xml"/><Relationship Id="rId29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36.xml"/><Relationship Id="rId32" Type="http://schemas.openxmlformats.org/officeDocument/2006/relationships/image" Target="../media/image1.emf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23" Type="http://schemas.openxmlformats.org/officeDocument/2006/relationships/slideLayout" Target="../slideLayouts/slideLayout35.xml"/><Relationship Id="rId28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22.xml"/><Relationship Id="rId19" Type="http://schemas.openxmlformats.org/officeDocument/2006/relationships/slideLayout" Target="../slideLayouts/slideLayout31.xml"/><Relationship Id="rId31" Type="http://schemas.openxmlformats.org/officeDocument/2006/relationships/tags" Target="../tags/tag16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Relationship Id="rId22" Type="http://schemas.openxmlformats.org/officeDocument/2006/relationships/slideLayout" Target="../slideLayouts/slideLayout34.xml"/><Relationship Id="rId27" Type="http://schemas.openxmlformats.org/officeDocument/2006/relationships/slideLayout" Target="../slideLayouts/slideLayout39.xml"/><Relationship Id="rId30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ags" Target="../tags/tag46.xml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2.xml"/><Relationship Id="rId4" Type="http://schemas.openxmlformats.org/officeDocument/2006/relationships/image" Target="../media/image1.emf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7.xml"/><Relationship Id="rId10" Type="http://schemas.openxmlformats.org/officeDocument/2006/relationships/tags" Target="../tags/tag48.xml"/><Relationship Id="rId4" Type="http://schemas.openxmlformats.org/officeDocument/2006/relationships/slideLayout" Target="../slideLayouts/slideLayout46.xml"/><Relationship Id="rId9" Type="http://schemas.openxmlformats.org/officeDocument/2006/relationships/theme" Target="../theme/theme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A000FA59-8DEB-4369-88EE-6C3C0D1A36E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/>
          <a:srcRect l="2388" r="2388" b="69965"/>
          <a:stretch/>
        </p:blipFill>
        <p:spPr>
          <a:xfrm>
            <a:off x="7230291" y="6314619"/>
            <a:ext cx="1913709" cy="543381"/>
          </a:xfrm>
          <a:prstGeom prst="rect">
            <a:avLst/>
          </a:prstGeom>
        </p:spPr>
      </p:pic>
      <p:sp>
        <p:nvSpPr>
          <p:cNvPr id="5" name="Foliennummernplatzhalter 7">
            <a:extLst>
              <a:ext uri="{FF2B5EF4-FFF2-40B4-BE49-F238E27FC236}">
                <a16:creationId xmlns:a16="http://schemas.microsoft.com/office/drawing/2014/main" id="{47ECD241-9934-44C3-9D9F-157554DAA9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07243" y="6570337"/>
            <a:ext cx="315107" cy="15120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800" b="0">
                <a:solidFill>
                  <a:schemeClr val="accent1"/>
                </a:solidFill>
                <a:latin typeface="CA Metro" panose="00000500000000000000" pitchFamily="2" charset="0"/>
              </a:defRPr>
            </a:lvl1pPr>
          </a:lstStyle>
          <a:p>
            <a:fld id="{82EA1D04-CA53-4DE3-84A8-2B63E41036C9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7" name="Textplatzhalter 2">
            <a:extLst>
              <a:ext uri="{FF2B5EF4-FFF2-40B4-BE49-F238E27FC236}">
                <a16:creationId xmlns:a16="http://schemas.microsoft.com/office/drawing/2014/main" id="{FF733FE7-5B9D-4693-93FA-63BC3020E0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24190" y="1820293"/>
            <a:ext cx="8498160" cy="448843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First </a:t>
            </a:r>
            <a:r>
              <a:rPr lang="de-DE" dirty="0" err="1"/>
              <a:t>layer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layer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layer</a:t>
            </a:r>
            <a:endParaRPr lang="de-DE" dirty="0"/>
          </a:p>
        </p:txBody>
      </p:sp>
      <p:sp>
        <p:nvSpPr>
          <p:cNvPr id="14" name="Datumsplatzhalter 5">
            <a:extLst>
              <a:ext uri="{FF2B5EF4-FFF2-40B4-BE49-F238E27FC236}">
                <a16:creationId xmlns:a16="http://schemas.microsoft.com/office/drawing/2014/main" id="{9CE012C0-164F-4BC1-8DAC-A90FF88F137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23771" y="6570337"/>
            <a:ext cx="6906520" cy="109528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>
                <a:solidFill>
                  <a:schemeClr val="accent1"/>
                </a:solidFill>
              </a:defRPr>
            </a:lvl1pPr>
          </a:lstStyle>
          <a:p>
            <a:r>
              <a:rPr lang="de-DE" dirty="0" err="1"/>
              <a:t>Strictly</a:t>
            </a:r>
            <a:r>
              <a:rPr lang="de-DE" dirty="0"/>
              <a:t> </a:t>
            </a:r>
            <a:r>
              <a:rPr lang="de-DE" dirty="0" err="1"/>
              <a:t>Confidential</a:t>
            </a:r>
            <a:r>
              <a:rPr lang="de-DE" dirty="0"/>
              <a:t>   |   </a:t>
            </a:r>
            <a:fld id="{FC89AA29-A18B-45E6-A6DD-E693AF6AAD3A}" type="datetimeFigureOut">
              <a:rPr lang="de-DE" smtClean="0"/>
              <a:pPr/>
              <a:t>25.03.2024</a:t>
            </a:fld>
            <a:endParaRPr lang="de-DE" dirty="0"/>
          </a:p>
        </p:txBody>
      </p:sp>
      <p:sp>
        <p:nvSpPr>
          <p:cNvPr id="15" name="Fußzeilenplatzhalter 3">
            <a:extLst>
              <a:ext uri="{FF2B5EF4-FFF2-40B4-BE49-F238E27FC236}">
                <a16:creationId xmlns:a16="http://schemas.microsoft.com/office/drawing/2014/main" id="{52826DBD-6C1B-4F74-AC7E-8510D685D7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0547" y="6363498"/>
            <a:ext cx="6909744" cy="158633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 b="1">
                <a:solidFill>
                  <a:schemeClr val="accent1"/>
                </a:solidFill>
                <a:latin typeface="+mn-lt"/>
              </a:defRPr>
            </a:lvl1pPr>
          </a:lstStyle>
          <a:p>
            <a:pPr>
              <a:lnSpc>
                <a:spcPct val="90000"/>
              </a:lnSpc>
            </a:pPr>
            <a:r>
              <a:rPr lang="de-DE" dirty="0"/>
              <a:t>Fußzeile</a:t>
            </a:r>
          </a:p>
        </p:txBody>
      </p:sp>
      <p:sp>
        <p:nvSpPr>
          <p:cNvPr id="9" name="Titelplatzhalter 1">
            <a:extLst>
              <a:ext uri="{FF2B5EF4-FFF2-40B4-BE49-F238E27FC236}">
                <a16:creationId xmlns:a16="http://schemas.microsoft.com/office/drawing/2014/main" id="{A748141B-647F-4040-B93A-1331E6E41B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190" y="440152"/>
            <a:ext cx="8492008" cy="945155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de-DE" dirty="0"/>
              <a:t>Headline </a:t>
            </a:r>
            <a:r>
              <a:rPr lang="de-DE" dirty="0" err="1"/>
              <a:t>ca</a:t>
            </a:r>
            <a:r>
              <a:rPr lang="de-DE" dirty="0"/>
              <a:t> </a:t>
            </a:r>
            <a:r>
              <a:rPr lang="de-DE" dirty="0" err="1"/>
              <a:t>metro</a:t>
            </a:r>
            <a:r>
              <a:rPr lang="de-DE" dirty="0"/>
              <a:t> extra </a:t>
            </a:r>
            <a:r>
              <a:rPr lang="de-DE" dirty="0" err="1"/>
              <a:t>bold</a:t>
            </a:r>
            <a:r>
              <a:rPr lang="de-DE" dirty="0"/>
              <a:t> 34pt</a:t>
            </a:r>
          </a:p>
        </p:txBody>
      </p:sp>
    </p:spTree>
    <p:custDataLst>
      <p:tags r:id="rId8"/>
    </p:custDataLst>
    <p:extLst>
      <p:ext uri="{BB962C8B-B14F-4D97-AF65-F5344CB8AC3E}">
        <p14:creationId xmlns:p14="http://schemas.microsoft.com/office/powerpoint/2010/main" val="467513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773" r:id="rId2"/>
    <p:sldLayoutId id="2147483774" r:id="rId3"/>
    <p:sldLayoutId id="2147483775" r:id="rId4"/>
    <p:sldLayoutId id="2147483776" r:id="rId5"/>
    <p:sldLayoutId id="2147483777" r:id="rId6"/>
  </p:sldLayoutIdLst>
  <p:hf hd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7800" indent="-177800" algn="l" defTabSz="914400" rtl="0" eaLnBrk="1" latinLnBrk="0" hangingPunct="1">
        <a:lnSpc>
          <a:spcPct val="90000"/>
        </a:lnSpc>
        <a:spcBef>
          <a:spcPts val="1000"/>
        </a:spcBef>
        <a:buClr>
          <a:schemeClr val="tx1"/>
        </a:buClr>
        <a:buFont typeface="CA Metro" panose="00000500000000000000" pitchFamily="2" charset="0"/>
        <a:buChar char="̸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450850" indent="-18415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CA Metro" panose="00000500000000000000" pitchFamily="2" charset="0"/>
        <a:buChar char="̸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15963" indent="-176213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CA Metro" panose="00000500000000000000" pitchFamily="2" charset="0"/>
        <a:buChar char="̸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8" pos="2880" userDrawn="1">
          <p15:clr>
            <a:srgbClr val="F26B43"/>
          </p15:clr>
        </p15:guide>
        <p15:guide id="9" pos="204" userDrawn="1">
          <p15:clr>
            <a:srgbClr val="F26B43"/>
          </p15:clr>
        </p15:guide>
        <p15:guide id="10" pos="5556" userDrawn="1">
          <p15:clr>
            <a:srgbClr val="F26B43"/>
          </p15:clr>
        </p15:guide>
        <p15:guide id="11" orient="horz" pos="3974" userDrawn="1">
          <p15:clr>
            <a:srgbClr val="F26B43"/>
          </p15:clr>
        </p15:guide>
        <p15:guide id="12" orient="horz" pos="4201" userDrawn="1">
          <p15:clr>
            <a:srgbClr val="F26B43"/>
          </p15:clr>
        </p15:guide>
        <p15:guide id="13" orient="horz" pos="346" userDrawn="1">
          <p15:clr>
            <a:srgbClr val="F26B43"/>
          </p15:clr>
        </p15:guide>
        <p15:guide id="14" orient="horz" pos="1139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0E129749-B3E9-4081-8BBB-28464C5092D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/>
          <a:srcRect l="2388" r="2388" b="69965"/>
          <a:stretch/>
        </p:blipFill>
        <p:spPr>
          <a:xfrm>
            <a:off x="7230291" y="6314619"/>
            <a:ext cx="1913709" cy="543381"/>
          </a:xfrm>
          <a:prstGeom prst="rect">
            <a:avLst/>
          </a:prstGeom>
        </p:spPr>
      </p:pic>
      <p:sp>
        <p:nvSpPr>
          <p:cNvPr id="4" name="Foliennummernplatzhalter 7">
            <a:extLst>
              <a:ext uri="{FF2B5EF4-FFF2-40B4-BE49-F238E27FC236}">
                <a16:creationId xmlns:a16="http://schemas.microsoft.com/office/drawing/2014/main" id="{DFEAD6D4-CC80-4993-BC8F-544E6E3590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07243" y="6570337"/>
            <a:ext cx="315107" cy="15120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800" b="0">
                <a:solidFill>
                  <a:schemeClr val="accent1"/>
                </a:solidFill>
                <a:latin typeface="CA Metro" panose="00000500000000000000" pitchFamily="2" charset="0"/>
              </a:defRPr>
            </a:lvl1pPr>
          </a:lstStyle>
          <a:p>
            <a:fld id="{82EA1D04-CA53-4DE3-84A8-2B63E41036C9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5" name="Textplatzhalter 2">
            <a:extLst>
              <a:ext uri="{FF2B5EF4-FFF2-40B4-BE49-F238E27FC236}">
                <a16:creationId xmlns:a16="http://schemas.microsoft.com/office/drawing/2014/main" id="{E6E53E4B-EF88-4E0E-B2FC-506726985C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24190" y="1820293"/>
            <a:ext cx="8498160" cy="448843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First </a:t>
            </a:r>
            <a:r>
              <a:rPr lang="de-DE" dirty="0" err="1"/>
              <a:t>layer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layer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layer</a:t>
            </a:r>
            <a:endParaRPr lang="de-DE" dirty="0"/>
          </a:p>
        </p:txBody>
      </p:sp>
      <p:sp>
        <p:nvSpPr>
          <p:cNvPr id="15" name="Datumsplatzhalter 5">
            <a:extLst>
              <a:ext uri="{FF2B5EF4-FFF2-40B4-BE49-F238E27FC236}">
                <a16:creationId xmlns:a16="http://schemas.microsoft.com/office/drawing/2014/main" id="{0755D733-5273-480C-B5F7-DA44F15E16E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23771" y="6570337"/>
            <a:ext cx="6906520" cy="109528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>
                <a:solidFill>
                  <a:schemeClr val="accent1"/>
                </a:solidFill>
              </a:defRPr>
            </a:lvl1pPr>
          </a:lstStyle>
          <a:p>
            <a:r>
              <a:rPr lang="de-DE" dirty="0" err="1"/>
              <a:t>Strictly</a:t>
            </a:r>
            <a:r>
              <a:rPr lang="de-DE" dirty="0"/>
              <a:t> </a:t>
            </a:r>
            <a:r>
              <a:rPr lang="de-DE" dirty="0" err="1"/>
              <a:t>Confidential</a:t>
            </a:r>
            <a:r>
              <a:rPr lang="de-DE" dirty="0"/>
              <a:t>   |   </a:t>
            </a:r>
            <a:fld id="{FC89AA29-A18B-45E6-A6DD-E693AF6AAD3A}" type="datetimeFigureOut">
              <a:rPr lang="de-DE" smtClean="0"/>
              <a:pPr/>
              <a:t>25.03.2024</a:t>
            </a:fld>
            <a:endParaRPr lang="de-DE" dirty="0"/>
          </a:p>
        </p:txBody>
      </p:sp>
      <p:sp>
        <p:nvSpPr>
          <p:cNvPr id="16" name="Fußzeilenplatzhalter 3">
            <a:extLst>
              <a:ext uri="{FF2B5EF4-FFF2-40B4-BE49-F238E27FC236}">
                <a16:creationId xmlns:a16="http://schemas.microsoft.com/office/drawing/2014/main" id="{D160A2AE-E6A0-4CB5-975E-A616EC192F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0547" y="6363498"/>
            <a:ext cx="6909744" cy="158633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 b="1">
                <a:solidFill>
                  <a:schemeClr val="accent1"/>
                </a:solidFill>
                <a:latin typeface="+mn-lt"/>
              </a:defRPr>
            </a:lvl1pPr>
          </a:lstStyle>
          <a:p>
            <a:pPr>
              <a:lnSpc>
                <a:spcPct val="90000"/>
              </a:lnSpc>
            </a:pPr>
            <a:r>
              <a:rPr lang="de-DE" dirty="0"/>
              <a:t>Fußzeile</a:t>
            </a:r>
          </a:p>
        </p:txBody>
      </p:sp>
      <p:sp>
        <p:nvSpPr>
          <p:cNvPr id="8" name="Titelplatzhalter 1">
            <a:extLst>
              <a:ext uri="{FF2B5EF4-FFF2-40B4-BE49-F238E27FC236}">
                <a16:creationId xmlns:a16="http://schemas.microsoft.com/office/drawing/2014/main" id="{204CF269-FD7E-4F3F-8D40-1C6B659DF2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190" y="440152"/>
            <a:ext cx="8492008" cy="945155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de-DE" dirty="0"/>
              <a:t>Headline </a:t>
            </a:r>
            <a:r>
              <a:rPr lang="de-DE" dirty="0" err="1"/>
              <a:t>ca</a:t>
            </a:r>
            <a:r>
              <a:rPr lang="de-DE" dirty="0"/>
              <a:t> </a:t>
            </a:r>
            <a:r>
              <a:rPr lang="de-DE" dirty="0" err="1"/>
              <a:t>metro</a:t>
            </a:r>
            <a:r>
              <a:rPr lang="de-DE" dirty="0"/>
              <a:t> extra </a:t>
            </a:r>
            <a:r>
              <a:rPr lang="de-DE" dirty="0" err="1"/>
              <a:t>bold</a:t>
            </a:r>
            <a:r>
              <a:rPr lang="de-DE" dirty="0"/>
              <a:t> 34pt</a:t>
            </a:r>
          </a:p>
        </p:txBody>
      </p:sp>
    </p:spTree>
    <p:custDataLst>
      <p:tags r:id="rId8"/>
    </p:custDataLst>
    <p:extLst>
      <p:ext uri="{BB962C8B-B14F-4D97-AF65-F5344CB8AC3E}">
        <p14:creationId xmlns:p14="http://schemas.microsoft.com/office/powerpoint/2010/main" val="9681217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798" r:id="rId2"/>
    <p:sldLayoutId id="2147483799" r:id="rId3"/>
    <p:sldLayoutId id="2147483800" r:id="rId4"/>
    <p:sldLayoutId id="2147483801" r:id="rId5"/>
    <p:sldLayoutId id="2147483802" r:id="rId6"/>
  </p:sldLayoutIdLst>
  <p:hf hd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7800" indent="-177800" algn="l" defTabSz="914400" rtl="0" eaLnBrk="1" latinLnBrk="0" hangingPunct="1">
        <a:lnSpc>
          <a:spcPct val="90000"/>
        </a:lnSpc>
        <a:spcBef>
          <a:spcPts val="1000"/>
        </a:spcBef>
        <a:buClr>
          <a:schemeClr val="tx1"/>
        </a:buClr>
        <a:buFont typeface="CA Metro" panose="00000500000000000000" pitchFamily="2" charset="0"/>
        <a:buChar char="̸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450850" indent="-18415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CA Metro" panose="00000500000000000000" pitchFamily="2" charset="0"/>
        <a:buChar char="̸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15963" indent="-176213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CA Metro" panose="00000500000000000000" pitchFamily="2" charset="0"/>
        <a:buChar char="̸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1" pos="204">
          <p15:clr>
            <a:srgbClr val="F26B43"/>
          </p15:clr>
        </p15:guide>
        <p15:guide id="32" pos="5556">
          <p15:clr>
            <a:srgbClr val="F26B43"/>
          </p15:clr>
        </p15:guide>
        <p15:guide id="33" pos="2880">
          <p15:clr>
            <a:srgbClr val="F26B43"/>
          </p15:clr>
        </p15:guide>
        <p15:guide id="34" orient="horz" pos="4201">
          <p15:clr>
            <a:srgbClr val="F26B43"/>
          </p15:clr>
        </p15:guide>
        <p15:guide id="35" orient="horz" pos="346">
          <p15:clr>
            <a:srgbClr val="F26B43"/>
          </p15:clr>
        </p15:guide>
        <p15:guide id="36" orient="horz" pos="3974">
          <p15:clr>
            <a:srgbClr val="F26B43"/>
          </p15:clr>
        </p15:guide>
        <p15:guide id="37" orient="horz" pos="1139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1A00A4E1-90CB-48EC-BABC-787AA443095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2"/>
          <a:srcRect l="2388" r="2388" b="69965"/>
          <a:stretch/>
        </p:blipFill>
        <p:spPr>
          <a:xfrm>
            <a:off x="7230291" y="6314619"/>
            <a:ext cx="1913709" cy="543381"/>
          </a:xfrm>
          <a:prstGeom prst="rect">
            <a:avLst/>
          </a:prstGeom>
        </p:spPr>
      </p:pic>
      <p:sp>
        <p:nvSpPr>
          <p:cNvPr id="9" name="Foliennummernplatzhalter 7">
            <a:extLst>
              <a:ext uri="{FF2B5EF4-FFF2-40B4-BE49-F238E27FC236}">
                <a16:creationId xmlns:a16="http://schemas.microsoft.com/office/drawing/2014/main" id="{B7CACF6C-6F40-4447-95A3-BD234B68EA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07243" y="6570337"/>
            <a:ext cx="315107" cy="15120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800" b="0">
                <a:solidFill>
                  <a:schemeClr val="accent1"/>
                </a:solidFill>
                <a:latin typeface="CA Metro" panose="00000500000000000000" pitchFamily="2" charset="0"/>
              </a:defRPr>
            </a:lvl1pPr>
          </a:lstStyle>
          <a:p>
            <a:fld id="{82EA1D04-CA53-4DE3-84A8-2B63E41036C9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05D91A56-75C2-424F-BEDC-6D45A95F2EA6}"/>
              </a:ext>
            </a:extLst>
          </p:cNvPr>
          <p:cNvSpPr txBox="1"/>
          <p:nvPr/>
        </p:nvSpPr>
        <p:spPr>
          <a:xfrm>
            <a:off x="324190" y="6571593"/>
            <a:ext cx="1307581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800" dirty="0" err="1">
                <a:solidFill>
                  <a:schemeClr val="accent1"/>
                </a:solidFill>
                <a:latin typeface="CA Metro" panose="00000500000000000000" pitchFamily="2" charset="0"/>
              </a:rPr>
              <a:t>Strictly</a:t>
            </a:r>
            <a:r>
              <a:rPr lang="de-DE" sz="800" dirty="0">
                <a:solidFill>
                  <a:schemeClr val="accent1"/>
                </a:solidFill>
                <a:latin typeface="CA Metro" panose="00000500000000000000" pitchFamily="2" charset="0"/>
              </a:rPr>
              <a:t> </a:t>
            </a:r>
            <a:r>
              <a:rPr lang="de-DE" sz="800" dirty="0" err="1">
                <a:solidFill>
                  <a:schemeClr val="accent1"/>
                </a:solidFill>
                <a:latin typeface="CA Metro" panose="00000500000000000000" pitchFamily="2" charset="0"/>
              </a:rPr>
              <a:t>Confidential</a:t>
            </a:r>
            <a:endParaRPr lang="de-DE" sz="800" dirty="0">
              <a:solidFill>
                <a:schemeClr val="accent1"/>
              </a:solidFill>
              <a:latin typeface="CA Metro" panose="00000500000000000000" pitchFamily="2" charset="0"/>
            </a:endParaRPr>
          </a:p>
        </p:txBody>
      </p:sp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8618CA32-F8F9-4A67-8C3E-36F23E33EB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190" y="440152"/>
            <a:ext cx="8492008" cy="945155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de-DE" dirty="0"/>
              <a:t>Headline </a:t>
            </a:r>
            <a:r>
              <a:rPr lang="de-DE" dirty="0" err="1"/>
              <a:t>ca</a:t>
            </a:r>
            <a:r>
              <a:rPr lang="de-DE" dirty="0"/>
              <a:t> </a:t>
            </a:r>
            <a:r>
              <a:rPr lang="de-DE" dirty="0" err="1"/>
              <a:t>metro</a:t>
            </a:r>
            <a:r>
              <a:rPr lang="de-DE" dirty="0"/>
              <a:t> extra </a:t>
            </a:r>
            <a:r>
              <a:rPr lang="de-DE" dirty="0" err="1"/>
              <a:t>bold</a:t>
            </a:r>
            <a:r>
              <a:rPr lang="de-DE" dirty="0"/>
              <a:t> 34pt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7584855-1A0C-4890-A8F9-A152AAE172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24190" y="1820293"/>
            <a:ext cx="8498160" cy="448843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First </a:t>
            </a:r>
            <a:r>
              <a:rPr lang="de-DE" dirty="0" err="1"/>
              <a:t>layer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layer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layer</a:t>
            </a:r>
            <a:endParaRPr lang="de-DE" dirty="0"/>
          </a:p>
        </p:txBody>
      </p:sp>
      <p:sp>
        <p:nvSpPr>
          <p:cNvPr id="7" name="Fußzeilenplatzhalter 3">
            <a:extLst>
              <a:ext uri="{FF2B5EF4-FFF2-40B4-BE49-F238E27FC236}">
                <a16:creationId xmlns:a16="http://schemas.microsoft.com/office/drawing/2014/main" id="{935EAF70-BA35-416C-B6D7-1009871158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0547" y="6363498"/>
            <a:ext cx="6909744" cy="158633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 b="1">
                <a:solidFill>
                  <a:schemeClr val="accent1"/>
                </a:solidFill>
                <a:latin typeface="+mn-lt"/>
              </a:defRPr>
            </a:lvl1pPr>
          </a:lstStyle>
          <a:p>
            <a:pPr>
              <a:lnSpc>
                <a:spcPct val="90000"/>
              </a:lnSpc>
            </a:pPr>
            <a:r>
              <a:rPr lang="de-DE" dirty="0"/>
              <a:t>Fußzeile</a:t>
            </a:r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CDD582A2-1C2C-44F1-B2AF-725A6A0DDC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92422" y="6570337"/>
            <a:ext cx="6037869" cy="9875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>
                <a:solidFill>
                  <a:schemeClr val="accent1"/>
                </a:solidFill>
              </a:defRPr>
            </a:lvl1pPr>
          </a:lstStyle>
          <a:p>
            <a:r>
              <a:rPr lang="de-DE" dirty="0"/>
              <a:t>|   </a:t>
            </a:r>
            <a:fld id="{FC89AA29-A18B-45E6-A6DD-E693AF6AAD3A}" type="datetimeFigureOut">
              <a:rPr lang="de-DE" smtClean="0"/>
              <a:pPr/>
              <a:t>25.03.2024</a:t>
            </a:fld>
            <a:endParaRPr lang="de-DE" dirty="0"/>
          </a:p>
        </p:txBody>
      </p:sp>
    </p:spTree>
    <p:custDataLst>
      <p:tags r:id="rId31"/>
    </p:custDataLst>
    <p:extLst>
      <p:ext uri="{BB962C8B-B14F-4D97-AF65-F5344CB8AC3E}">
        <p14:creationId xmlns:p14="http://schemas.microsoft.com/office/powerpoint/2010/main" val="3877632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7" r:id="rId1"/>
    <p:sldLayoutId id="2147483808" r:id="rId2"/>
    <p:sldLayoutId id="2147483835" r:id="rId3"/>
    <p:sldLayoutId id="2147483809" r:id="rId4"/>
    <p:sldLayoutId id="2147483810" r:id="rId5"/>
    <p:sldLayoutId id="2147483811" r:id="rId6"/>
    <p:sldLayoutId id="2147483812" r:id="rId7"/>
    <p:sldLayoutId id="2147483806" r:id="rId8"/>
    <p:sldLayoutId id="2147483836" r:id="rId9"/>
    <p:sldLayoutId id="2147483813" r:id="rId10"/>
    <p:sldLayoutId id="2147483834" r:id="rId11"/>
    <p:sldLayoutId id="2147483814" r:id="rId12"/>
    <p:sldLayoutId id="2147483815" r:id="rId13"/>
    <p:sldLayoutId id="2147483816" r:id="rId14"/>
    <p:sldLayoutId id="2147483817" r:id="rId15"/>
    <p:sldLayoutId id="2147483818" r:id="rId16"/>
    <p:sldLayoutId id="2147483819" r:id="rId17"/>
    <p:sldLayoutId id="2147483820" r:id="rId18"/>
    <p:sldLayoutId id="2147483821" r:id="rId19"/>
    <p:sldLayoutId id="2147483822" r:id="rId20"/>
    <p:sldLayoutId id="2147483823" r:id="rId21"/>
    <p:sldLayoutId id="2147483824" r:id="rId22"/>
    <p:sldLayoutId id="2147483825" r:id="rId23"/>
    <p:sldLayoutId id="2147483826" r:id="rId24"/>
    <p:sldLayoutId id="2147483827" r:id="rId25"/>
    <p:sldLayoutId id="2147483828" r:id="rId26"/>
    <p:sldLayoutId id="2147483829" r:id="rId27"/>
    <p:sldLayoutId id="2147483830" r:id="rId28"/>
    <p:sldLayoutId id="2147483831" r:id="rId29"/>
  </p:sldLayoutIdLst>
  <p:hf hd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7800" indent="-1778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CA Metro" panose="00000500000000000000" pitchFamily="2" charset="0"/>
        <a:buChar char="̸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450850" indent="-18415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CA Metro" panose="00000500000000000000" pitchFamily="2" charset="0"/>
        <a:buChar char="̸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15963" indent="-176213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CA Metro" panose="00000500000000000000" pitchFamily="2" charset="0"/>
        <a:buChar char="̸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982663" indent="-1778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CA Metro" panose="00000500000000000000" pitchFamily="2" charset="0"/>
        <a:buChar char="̸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255713" indent="-1778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CA Metro" panose="00000500000000000000" pitchFamily="2" charset="0"/>
        <a:buChar char="̸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9" pos="2880">
          <p15:clr>
            <a:srgbClr val="F26B43"/>
          </p15:clr>
        </p15:guide>
        <p15:guide id="20" pos="204">
          <p15:clr>
            <a:srgbClr val="F26B43"/>
          </p15:clr>
        </p15:guide>
        <p15:guide id="21" pos="5556">
          <p15:clr>
            <a:srgbClr val="F26B43"/>
          </p15:clr>
        </p15:guide>
        <p15:guide id="22" orient="horz" pos="346">
          <p15:clr>
            <a:srgbClr val="F26B43"/>
          </p15:clr>
        </p15:guide>
        <p15:guide id="23" orient="horz" pos="3974">
          <p15:clr>
            <a:srgbClr val="F26B43"/>
          </p15:clr>
        </p15:guide>
        <p15:guide id="24" orient="horz" pos="4201">
          <p15:clr>
            <a:srgbClr val="F26B43"/>
          </p15:clr>
        </p15:guide>
        <p15:guide id="25" orient="horz" pos="1139">
          <p15:clr>
            <a:srgbClr val="F26B43"/>
          </p15:clr>
        </p15:guide>
        <p15:guide id="26" pos="2767">
          <p15:clr>
            <a:srgbClr val="F26B43"/>
          </p15:clr>
        </p15:guide>
        <p15:guide id="27" pos="2993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CEEEBE70-527F-4586-ABE7-2F3B9780E08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2388" r="2388" b="69965"/>
          <a:stretch/>
        </p:blipFill>
        <p:spPr>
          <a:xfrm>
            <a:off x="7230291" y="6314619"/>
            <a:ext cx="1913709" cy="543381"/>
          </a:xfrm>
          <a:prstGeom prst="rect">
            <a:avLst/>
          </a:prstGeom>
        </p:spPr>
      </p:pic>
      <p:sp>
        <p:nvSpPr>
          <p:cNvPr id="7" name="Foliennummernplatzhalter 7">
            <a:extLst>
              <a:ext uri="{FF2B5EF4-FFF2-40B4-BE49-F238E27FC236}">
                <a16:creationId xmlns:a16="http://schemas.microsoft.com/office/drawing/2014/main" id="{08AE47D3-7761-4049-A6F2-930C08F7DF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07243" y="6570337"/>
            <a:ext cx="315107" cy="15120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800" b="0">
                <a:solidFill>
                  <a:schemeClr val="accent1"/>
                </a:solidFill>
                <a:latin typeface="CA Metro" panose="00000500000000000000" pitchFamily="2" charset="0"/>
              </a:defRPr>
            </a:lvl1pPr>
          </a:lstStyle>
          <a:p>
            <a:fld id="{82EA1D04-CA53-4DE3-84A8-2B63E41036C9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5A8263A0-E2EE-46DD-8FE6-4DB36DF3A3B4}"/>
              </a:ext>
            </a:extLst>
          </p:cNvPr>
          <p:cNvSpPr txBox="1"/>
          <p:nvPr userDrawn="1"/>
        </p:nvSpPr>
        <p:spPr>
          <a:xfrm>
            <a:off x="324190" y="6571593"/>
            <a:ext cx="1307581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800" dirty="0" err="1">
                <a:solidFill>
                  <a:schemeClr val="accent1"/>
                </a:solidFill>
                <a:latin typeface="CA Metro" panose="00000500000000000000" pitchFamily="2" charset="0"/>
              </a:rPr>
              <a:t>Strictly</a:t>
            </a:r>
            <a:r>
              <a:rPr lang="de-DE" sz="800" dirty="0">
                <a:solidFill>
                  <a:schemeClr val="accent1"/>
                </a:solidFill>
                <a:latin typeface="CA Metro" panose="00000500000000000000" pitchFamily="2" charset="0"/>
              </a:rPr>
              <a:t> </a:t>
            </a:r>
            <a:r>
              <a:rPr lang="de-DE" sz="800" dirty="0" err="1">
                <a:solidFill>
                  <a:schemeClr val="accent1"/>
                </a:solidFill>
                <a:latin typeface="CA Metro" panose="00000500000000000000" pitchFamily="2" charset="0"/>
              </a:rPr>
              <a:t>Confidential</a:t>
            </a:r>
            <a:endParaRPr lang="de-DE" sz="800" dirty="0">
              <a:solidFill>
                <a:schemeClr val="accent1"/>
              </a:solidFill>
              <a:latin typeface="CA Metro" panose="00000500000000000000" pitchFamily="2" charset="0"/>
            </a:endParaRPr>
          </a:p>
        </p:txBody>
      </p:sp>
      <p:sp>
        <p:nvSpPr>
          <p:cNvPr id="11" name="Textplatzhalter 2">
            <a:extLst>
              <a:ext uri="{FF2B5EF4-FFF2-40B4-BE49-F238E27FC236}">
                <a16:creationId xmlns:a16="http://schemas.microsoft.com/office/drawing/2014/main" id="{D3C46D7C-F5C8-468A-A2F6-F8EF86D6F8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24190" y="1820293"/>
            <a:ext cx="8498160" cy="448843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First </a:t>
            </a:r>
            <a:r>
              <a:rPr lang="de-DE" dirty="0" err="1"/>
              <a:t>layer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layer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layer</a:t>
            </a:r>
            <a:endParaRPr lang="de-DE" dirty="0"/>
          </a:p>
        </p:txBody>
      </p:sp>
      <p:sp>
        <p:nvSpPr>
          <p:cNvPr id="16" name="Datumsplatzhalter 5">
            <a:extLst>
              <a:ext uri="{FF2B5EF4-FFF2-40B4-BE49-F238E27FC236}">
                <a16:creationId xmlns:a16="http://schemas.microsoft.com/office/drawing/2014/main" id="{6BCE9ECF-E691-4121-BBFC-7D2E7343390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92422" y="6570337"/>
            <a:ext cx="6037869" cy="9875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>
                <a:solidFill>
                  <a:schemeClr val="accent1"/>
                </a:solidFill>
              </a:defRPr>
            </a:lvl1pPr>
          </a:lstStyle>
          <a:p>
            <a:r>
              <a:rPr lang="de-DE" dirty="0"/>
              <a:t>|   </a:t>
            </a:r>
            <a:fld id="{FC89AA29-A18B-45E6-A6DD-E693AF6AAD3A}" type="datetimeFigureOut">
              <a:rPr lang="de-DE" smtClean="0"/>
              <a:pPr/>
              <a:t>25.03.2024</a:t>
            </a:fld>
            <a:endParaRPr lang="de-DE" dirty="0"/>
          </a:p>
        </p:txBody>
      </p:sp>
      <p:sp>
        <p:nvSpPr>
          <p:cNvPr id="17" name="Fußzeilenplatzhalter 3">
            <a:extLst>
              <a:ext uri="{FF2B5EF4-FFF2-40B4-BE49-F238E27FC236}">
                <a16:creationId xmlns:a16="http://schemas.microsoft.com/office/drawing/2014/main" id="{29E32F9F-B40D-4CA3-8DF2-F9FCDE89FE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0547" y="6363498"/>
            <a:ext cx="6909744" cy="158633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 b="1">
                <a:solidFill>
                  <a:schemeClr val="accent1"/>
                </a:solidFill>
                <a:latin typeface="+mn-lt"/>
              </a:defRPr>
            </a:lvl1pPr>
          </a:lstStyle>
          <a:p>
            <a:pPr>
              <a:lnSpc>
                <a:spcPct val="90000"/>
              </a:lnSpc>
            </a:pPr>
            <a:r>
              <a:rPr lang="de-DE" dirty="0"/>
              <a:t>Fußzeile</a:t>
            </a:r>
          </a:p>
        </p:txBody>
      </p:sp>
      <p:sp>
        <p:nvSpPr>
          <p:cNvPr id="13" name="Titelplatzhalter 1">
            <a:extLst>
              <a:ext uri="{FF2B5EF4-FFF2-40B4-BE49-F238E27FC236}">
                <a16:creationId xmlns:a16="http://schemas.microsoft.com/office/drawing/2014/main" id="{34F58ED8-6597-429E-B907-F1B4D67FB5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190" y="440152"/>
            <a:ext cx="8492008" cy="945155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de-DE" dirty="0"/>
              <a:t>Headline </a:t>
            </a:r>
            <a:r>
              <a:rPr lang="de-DE" dirty="0" err="1"/>
              <a:t>ca</a:t>
            </a:r>
            <a:r>
              <a:rPr lang="de-DE" dirty="0"/>
              <a:t> </a:t>
            </a:r>
            <a:r>
              <a:rPr lang="de-DE" dirty="0" err="1"/>
              <a:t>metro</a:t>
            </a:r>
            <a:r>
              <a:rPr lang="de-DE" dirty="0"/>
              <a:t> extra </a:t>
            </a:r>
            <a:r>
              <a:rPr lang="de-DE" dirty="0" err="1"/>
              <a:t>bold</a:t>
            </a:r>
            <a:r>
              <a:rPr lang="de-DE" dirty="0"/>
              <a:t> 34pt</a:t>
            </a:r>
          </a:p>
        </p:txBody>
      </p:sp>
    </p:spTree>
    <p:custDataLst>
      <p:tags r:id="rId3"/>
    </p:custDataLst>
    <p:extLst>
      <p:ext uri="{BB962C8B-B14F-4D97-AF65-F5344CB8AC3E}">
        <p14:creationId xmlns:p14="http://schemas.microsoft.com/office/powerpoint/2010/main" val="33233023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kern="1200" cap="all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77800" indent="-1778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CA Metro" panose="00000500000000000000" pitchFamily="2" charset="0"/>
        <a:buChar char="̸"/>
        <a:defRPr sz="15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0850" indent="-18415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CA Metro" panose="00000500000000000000" pitchFamily="2" charset="0"/>
        <a:buChar char="̸"/>
        <a:defRPr sz="15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15963" indent="-176213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CA Metro" panose="00000500000000000000" pitchFamily="2" charset="0"/>
        <a:buChar char="̸"/>
        <a:defRPr sz="15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46" userDrawn="1">
          <p15:clr>
            <a:srgbClr val="F26B43"/>
          </p15:clr>
        </p15:guide>
        <p15:guide id="2" orient="horz" pos="1139" userDrawn="1">
          <p15:clr>
            <a:srgbClr val="F26B43"/>
          </p15:clr>
        </p15:guide>
        <p15:guide id="3" orient="horz" pos="3974" userDrawn="1">
          <p15:clr>
            <a:srgbClr val="F26B43"/>
          </p15:clr>
        </p15:guide>
        <p15:guide id="4" orient="horz" pos="4201" userDrawn="1">
          <p15:clr>
            <a:srgbClr val="F26B43"/>
          </p15:clr>
        </p15:guide>
        <p15:guide id="5" pos="2880" userDrawn="1">
          <p15:clr>
            <a:srgbClr val="F26B43"/>
          </p15:clr>
        </p15:guide>
        <p15:guide id="6" pos="5556" userDrawn="1">
          <p15:clr>
            <a:srgbClr val="F26B43"/>
          </p15:clr>
        </p15:guide>
        <p15:guide id="7" pos="204" userDrawn="1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0"/>
    </p:custDataLst>
    <p:extLst>
      <p:ext uri="{BB962C8B-B14F-4D97-AF65-F5344CB8AC3E}">
        <p14:creationId xmlns:p14="http://schemas.microsoft.com/office/powerpoint/2010/main" val="2537626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0" r:id="rId1"/>
    <p:sldLayoutId id="2147483841" r:id="rId2"/>
    <p:sldLayoutId id="2147483842" r:id="rId3"/>
    <p:sldLayoutId id="2147483843" r:id="rId4"/>
    <p:sldLayoutId id="2147483844" r:id="rId5"/>
    <p:sldLayoutId id="2147483845" r:id="rId6"/>
    <p:sldLayoutId id="2147483846" r:id="rId7"/>
    <p:sldLayoutId id="2147483847" r:id="rId8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1" pos="204">
          <p15:clr>
            <a:srgbClr val="F26B43"/>
          </p15:clr>
        </p15:guide>
        <p15:guide id="32" pos="5556">
          <p15:clr>
            <a:srgbClr val="F26B43"/>
          </p15:clr>
        </p15:guide>
        <p15:guide id="33" pos="2880">
          <p15:clr>
            <a:srgbClr val="F26B43"/>
          </p15:clr>
        </p15:guide>
        <p15:guide id="34" orient="horz" pos="4201">
          <p15:clr>
            <a:srgbClr val="F26B43"/>
          </p15:clr>
        </p15:guide>
        <p15:guide id="35" orient="horz" pos="346">
          <p15:clr>
            <a:srgbClr val="F26B43"/>
          </p15:clr>
        </p15:guide>
        <p15:guide id="36" orient="horz" pos="3974">
          <p15:clr>
            <a:srgbClr val="F26B43"/>
          </p15:clr>
        </p15:guide>
        <p15:guide id="37" orient="horz" pos="1139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RING POWER…"/>
          <p:cNvSpPr txBox="1"/>
          <p:nvPr/>
        </p:nvSpPr>
        <p:spPr>
          <a:xfrm>
            <a:off x="491605" y="192910"/>
            <a:ext cx="8240918" cy="6294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19050" tIns="19050" rIns="19050" bIns="19050" anchor="ctr">
            <a:spAutoFit/>
          </a:bodyPr>
          <a:lstStyle/>
          <a:p>
            <a:pPr lvl="0" algn="ctr">
              <a:lnSpc>
                <a:spcPct val="80000"/>
              </a:lnSpc>
              <a:defRPr sz="13500" b="0">
                <a:solidFill>
                  <a:srgbClr val="FFFFFF"/>
                </a:solidFill>
                <a:latin typeface="CA Metro Superfat"/>
                <a:ea typeface="CA Metro Superfat"/>
                <a:cs typeface="CA Metro Superfat"/>
                <a:sym typeface="CA Metro Superfat"/>
              </a:defRPr>
            </a:pPr>
            <a:r>
              <a:rPr lang="ru-RU" sz="2400" b="1" dirty="0">
                <a:solidFill>
                  <a:srgbClr val="004282"/>
                </a:solidFill>
                <a:sym typeface="CA Metro Superfat"/>
              </a:rPr>
              <a:t>КОНФЕРЕНЦИЯ ДЛЯ МАЛОФОРМАТНОЙ </a:t>
            </a:r>
          </a:p>
          <a:p>
            <a:pPr lvl="0" algn="ctr">
              <a:lnSpc>
                <a:spcPct val="80000"/>
              </a:lnSpc>
              <a:defRPr sz="13500" b="0">
                <a:solidFill>
                  <a:srgbClr val="FFFFFF"/>
                </a:solidFill>
                <a:latin typeface="CA Metro Superfat"/>
                <a:ea typeface="CA Metro Superfat"/>
                <a:cs typeface="CA Metro Superfat"/>
                <a:sym typeface="CA Metro Superfat"/>
              </a:defRPr>
            </a:pPr>
            <a:r>
              <a:rPr lang="ru-RU" sz="2400" b="1" dirty="0">
                <a:solidFill>
                  <a:srgbClr val="004282"/>
                </a:solidFill>
                <a:sym typeface="CA Metro Superfat"/>
              </a:rPr>
              <a:t>ПРОВОДОЛЬСТВЕННОЙ ТОРГОВЛИ  </a:t>
            </a:r>
          </a:p>
        </p:txBody>
      </p:sp>
      <p:sp>
        <p:nvSpPr>
          <p:cNvPr id="7" name="The  task:…">
            <a:extLst>
              <a:ext uri="{FF2B5EF4-FFF2-40B4-BE49-F238E27FC236}">
                <a16:creationId xmlns:a16="http://schemas.microsoft.com/office/drawing/2014/main" id="{D7259DEF-4409-7C4F-B41D-5DC750BBA3CE}"/>
              </a:ext>
            </a:extLst>
          </p:cNvPr>
          <p:cNvSpPr txBox="1"/>
          <p:nvPr/>
        </p:nvSpPr>
        <p:spPr>
          <a:xfrm>
            <a:off x="0" y="721852"/>
            <a:ext cx="9043416" cy="1118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lvl="0" algn="ctr">
              <a:defRPr sz="4500" b="0">
                <a:solidFill>
                  <a:srgbClr val="FFFFFF"/>
                </a:solidFill>
                <a:latin typeface="CA Metro Superfat"/>
                <a:ea typeface="CA Metro Superfat"/>
                <a:cs typeface="CA Metro Superfat"/>
                <a:sym typeface="CA Metro Superfat"/>
              </a:defRPr>
            </a:pPr>
            <a:endParaRPr lang="ru-RU" sz="1600" b="1" dirty="0">
              <a:solidFill>
                <a:srgbClr val="FFC000"/>
              </a:solidFill>
              <a:latin typeface="CA Metro ExtraBold" pitchFamily="2" charset="77"/>
              <a:sym typeface="CA Metro Superfat"/>
            </a:endParaRPr>
          </a:p>
          <a:p>
            <a:pPr lvl="0" algn="ctr">
              <a:defRPr sz="4500" b="0">
                <a:solidFill>
                  <a:srgbClr val="FFFFFF"/>
                </a:solidFill>
                <a:latin typeface="CA Metro Superfat"/>
                <a:ea typeface="CA Metro Superfat"/>
                <a:cs typeface="CA Metro Superfat"/>
                <a:sym typeface="CA Metro Superfat"/>
              </a:defRPr>
            </a:pPr>
            <a:r>
              <a:rPr lang="ru-RU" sz="1600" b="1" dirty="0">
                <a:solidFill>
                  <a:srgbClr val="FFC000"/>
                </a:solidFill>
                <a:latin typeface="CA Metro ExtraBold" pitchFamily="2" charset="77"/>
                <a:sym typeface="CA Metro Superfat"/>
              </a:rPr>
              <a:t>25 АПРЕЛЯ 2024 г.</a:t>
            </a:r>
          </a:p>
          <a:p>
            <a:pPr lvl="0" algn="ctr">
              <a:defRPr sz="4500" b="0">
                <a:solidFill>
                  <a:srgbClr val="FFFFFF"/>
                </a:solidFill>
                <a:latin typeface="CA Metro Superfat"/>
                <a:ea typeface="CA Metro Superfat"/>
                <a:cs typeface="CA Metro Superfat"/>
                <a:sym typeface="CA Metro Superfat"/>
              </a:defRPr>
            </a:pPr>
            <a:r>
              <a:rPr lang="ru-RU" sz="1600" dirty="0">
                <a:solidFill>
                  <a:srgbClr val="FFC000"/>
                </a:solidFill>
                <a:latin typeface="CA Metro ExtraBold" pitchFamily="2" charset="77"/>
                <a:sym typeface="CA Metro Superfat"/>
              </a:rPr>
              <a:t>Место:  площадка «Мой бизнес»  по адресу </a:t>
            </a:r>
            <a:r>
              <a:rPr lang="ru-RU" sz="1600" dirty="0">
                <a:solidFill>
                  <a:srgbClr val="FFC000"/>
                </a:solidFill>
                <a:latin typeface="CA Metro ExtraBold" pitchFamily="2" charset="77"/>
              </a:rPr>
              <a:t>ул. Александра Матросова, 2а</a:t>
            </a:r>
            <a:r>
              <a:rPr lang="ru-RU" sz="1600" dirty="0">
                <a:solidFill>
                  <a:srgbClr val="FFC000"/>
                </a:solidFill>
                <a:latin typeface="CA Metro ExtraBold" pitchFamily="2" charset="77"/>
                <a:sym typeface="CA Metro Superfat"/>
              </a:rPr>
              <a:t>, г. Красноярск</a:t>
            </a:r>
          </a:p>
          <a:p>
            <a:pPr lvl="0" algn="ctr">
              <a:defRPr sz="4500" b="0">
                <a:solidFill>
                  <a:srgbClr val="FFFFFF"/>
                </a:solidFill>
                <a:latin typeface="CA Metro Superfat"/>
                <a:ea typeface="CA Metro Superfat"/>
                <a:cs typeface="CA Metro Superfat"/>
                <a:sym typeface="CA Metro Superfat"/>
              </a:defRPr>
            </a:pPr>
            <a:endParaRPr lang="en-US" sz="1600" i="1" dirty="0">
              <a:solidFill>
                <a:srgbClr val="FFC000"/>
              </a:solidFill>
              <a:latin typeface="CA Metro ExtraBold" pitchFamily="2" charset="77"/>
              <a:sym typeface="CA Metro Superfat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8788536"/>
              </p:ext>
            </p:extLst>
          </p:nvPr>
        </p:nvGraphicFramePr>
        <p:xfrm>
          <a:off x="458079" y="1806734"/>
          <a:ext cx="8307971" cy="41042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28467">
                  <a:extLst>
                    <a:ext uri="{9D8B030D-6E8A-4147-A177-3AD203B41FA5}">
                      <a16:colId xmlns:a16="http://schemas.microsoft.com/office/drawing/2014/main" val="434486040"/>
                    </a:ext>
                  </a:extLst>
                </a:gridCol>
                <a:gridCol w="6679504">
                  <a:extLst>
                    <a:ext uri="{9D8B030D-6E8A-4147-A177-3AD203B41FA5}">
                      <a16:colId xmlns:a16="http://schemas.microsoft.com/office/drawing/2014/main" val="351527235"/>
                    </a:ext>
                  </a:extLst>
                </a:gridCol>
              </a:tblGrid>
              <a:tr h="181306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Открытие и приветствия 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990" marR="6799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2054731"/>
                  </a:ext>
                </a:extLst>
              </a:tr>
              <a:tr h="18130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+mn-ea"/>
                          <a:cs typeface="+mn-cs"/>
                        </a:rPr>
                        <a:t>15.00-15.30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990" marR="6799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Сбор </a:t>
                      </a:r>
                      <a:r>
                        <a:rPr lang="ru-RU" sz="1200" baseline="0" dirty="0">
                          <a:effectLst/>
                        </a:rPr>
                        <a:t>гостей, </a:t>
                      </a:r>
                      <a:r>
                        <a:rPr lang="ru-RU" sz="1200" baseline="0">
                          <a:effectLst/>
                        </a:rPr>
                        <a:t>приветственный кофе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990" marR="67990" marT="0" marB="0"/>
                </a:tc>
                <a:extLst>
                  <a:ext uri="{0D108BD9-81ED-4DB2-BD59-A6C34878D82A}">
                    <a16:rowId xmlns:a16="http://schemas.microsoft.com/office/drawing/2014/main" val="2440308639"/>
                  </a:ext>
                </a:extLst>
              </a:tr>
              <a:tr h="80583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15:30-15.40</a:t>
                      </a:r>
                    </a:p>
                  </a:txBody>
                  <a:tcPr marL="67990" marR="67990" marT="0" marB="0"/>
                </a:tc>
                <a:tc>
                  <a:txBody>
                    <a:bodyPr/>
                    <a:lstStyle/>
                    <a:p>
                      <a:pPr marL="342900" lvl="0" indent="-342900" algn="l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1200" dirty="0">
                          <a:effectLst/>
                        </a:rPr>
                        <a:t>Григорьев А.Е., Заместитель генерального директора - Директор по корпоративной внешней политике METRO Россия</a:t>
                      </a:r>
                      <a:endParaRPr lang="ru-RU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Представитель Министерства промышленности и торговли Красноярского края</a:t>
                      </a:r>
                    </a:p>
                  </a:txBody>
                  <a:tcPr marL="67990" marR="67990" marT="0" marB="0"/>
                </a:tc>
                <a:extLst>
                  <a:ext uri="{0D108BD9-81ED-4DB2-BD59-A6C34878D82A}">
                    <a16:rowId xmlns:a16="http://schemas.microsoft.com/office/drawing/2014/main" val="3202228164"/>
                  </a:ext>
                </a:extLst>
              </a:tr>
              <a:tr h="303185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Возможности </a:t>
                      </a:r>
                      <a:r>
                        <a:rPr lang="ru-RU" sz="14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развития малоформатной розницы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990" marR="6799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4463284"/>
                  </a:ext>
                </a:extLst>
              </a:tr>
              <a:tr h="80378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15.40-16.30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990" marR="67990" marT="0" marB="0"/>
                </a:tc>
                <a:tc>
                  <a:txBody>
                    <a:bodyPr/>
                    <a:lstStyle/>
                    <a:p>
                      <a:pPr marL="342900" lvl="0" indent="-342900" algn="l" defTabSz="914400" rtl="0" eaLnBrk="1" latinLnBrk="0" hangingPunct="1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Тренды современного рынка - изменения в розничной торговле</a:t>
                      </a:r>
                    </a:p>
                    <a:p>
                      <a:pPr marL="342900" lvl="0" indent="-342900" algn="l" defTabSz="914400" rtl="0" eaLnBrk="1" latinLnBrk="0" hangingPunct="1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endParaRPr lang="ru-RU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lvl="0" indent="-342900" algn="l" defTabSz="914400" rtl="0" eaLnBrk="1" latinLnBrk="0" hangingPunct="1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1200" dirty="0"/>
                        <a:t>Ершова Виктория, руководитель отдела привлечения и развития клиентов </a:t>
                      </a:r>
                      <a:r>
                        <a:rPr lang="ru-RU" sz="1200"/>
                        <a:t>направления франчайзинга </a:t>
                      </a:r>
                      <a:r>
                        <a:rPr lang="ru-RU" sz="12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«</a:t>
                      </a:r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Фасоль</a:t>
                      </a:r>
                      <a:r>
                        <a:rPr lang="ru-RU" sz="12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», МЕТРО </a:t>
                      </a:r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Россия</a:t>
                      </a:r>
                    </a:p>
                  </a:txBody>
                  <a:tcPr marL="67990" marR="67990" marT="0" marB="0"/>
                </a:tc>
                <a:extLst>
                  <a:ext uri="{0D108BD9-81ED-4DB2-BD59-A6C34878D82A}">
                    <a16:rowId xmlns:a16="http://schemas.microsoft.com/office/drawing/2014/main" val="2410234597"/>
                  </a:ext>
                </a:extLst>
              </a:tr>
              <a:tr h="54391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16.30-17.00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990" marR="67990" marT="0" marB="0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  <a:defRPr/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Цифровые методы эффективной торговли</a:t>
                      </a:r>
                    </a:p>
                    <a:p>
                      <a:pPr marL="342900" lvl="0" indent="-342900" algn="l" defTabSz="914400" rtl="0" eaLnBrk="1" latinLnBrk="0" hangingPunct="1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endParaRPr lang="ru-RU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  <a:defRPr/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Николаенко Никита, руководитель компании «</a:t>
                      </a:r>
                      <a:r>
                        <a:rPr lang="ru-RU" sz="12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Энтерсайт</a:t>
                      </a:r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»</a:t>
                      </a:r>
                    </a:p>
                    <a:p>
                      <a:pPr marL="0" lvl="0" indent="0" algn="l" defTabSz="914400" rtl="0" eaLnBrk="1" latinLnBrk="0" hangingPunct="1"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  <a:tabLst>
                          <a:tab pos="457200" algn="l"/>
                        </a:tabLst>
                      </a:pPr>
                      <a:endParaRPr lang="ru-RU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7990" marR="67990" marT="0" marB="0"/>
                </a:tc>
                <a:extLst>
                  <a:ext uri="{0D108BD9-81ED-4DB2-BD59-A6C34878D82A}">
                    <a16:rowId xmlns:a16="http://schemas.microsoft.com/office/drawing/2014/main" val="3781426622"/>
                  </a:ext>
                </a:extLst>
              </a:tr>
              <a:tr h="36261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17.00-17.30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990" marR="67990" marT="0" marB="0"/>
                </a:tc>
                <a:tc>
                  <a:txBody>
                    <a:bodyPr/>
                    <a:lstStyle/>
                    <a:p>
                      <a:pPr marL="342900" lvl="0" indent="-342900" algn="l" defTabSz="914400" rtl="0" eaLnBrk="1" latinLnBrk="0" hangingPunct="1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Кофе-брейк</a:t>
                      </a:r>
                    </a:p>
                  </a:txBody>
                  <a:tcPr marL="67990" marR="67990" marT="0" marB="0"/>
                </a:tc>
                <a:extLst>
                  <a:ext uri="{0D108BD9-81ED-4DB2-BD59-A6C34878D82A}">
                    <a16:rowId xmlns:a16="http://schemas.microsoft.com/office/drawing/2014/main" val="4060770887"/>
                  </a:ext>
                </a:extLst>
              </a:tr>
              <a:tr h="18130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17.30-18.00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990" marR="67990" marT="0" marB="0"/>
                </a:tc>
                <a:tc>
                  <a:txBody>
                    <a:bodyPr/>
                    <a:lstStyle/>
                    <a:p>
                      <a:pPr marL="342900" lvl="0" indent="-342900" algn="l" defTabSz="914400" rtl="0" eaLnBrk="1" latinLnBrk="0" hangingPunct="1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Как зарабатывать на импульсной зоне</a:t>
                      </a:r>
                    </a:p>
                    <a:p>
                      <a:pPr marL="342900" lvl="0" indent="-342900" algn="l" defTabSz="914400" rtl="0" eaLnBrk="1" latinLnBrk="0" hangingPunct="1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endParaRPr lang="ru-RU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  <a:defRPr/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Маслюкова Олеся, специалист по развитию франчайзинга «Фасоль», МЕТРО Россия</a:t>
                      </a:r>
                    </a:p>
                    <a:p>
                      <a:pPr marL="0" lvl="0" indent="0" algn="l" defTabSz="914400" rtl="0" eaLnBrk="1" latinLnBrk="0" hangingPunct="1"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  <a:tabLst>
                          <a:tab pos="457200" algn="l"/>
                        </a:tabLst>
                      </a:pPr>
                      <a:endParaRPr lang="ru-RU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7990" marR="67990" marT="0" marB="0"/>
                </a:tc>
                <a:extLst>
                  <a:ext uri="{0D108BD9-81ED-4DB2-BD59-A6C34878D82A}">
                    <a16:rowId xmlns:a16="http://schemas.microsoft.com/office/drawing/2014/main" val="18269141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1016455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DESIGN_ID_OFFICE-DESIGN" val="Wja1JfBG"/>
  <p:tag name="ARTICULATE_DESIGN_ID_1_OFFICE-DESIGN" val="5rFOgX3l"/>
  <p:tag name="ARTICULATE_DESIGN_ID_METRO" val="ICKvpz6N"/>
  <p:tag name="ARTICULATE_DESIGN_ID_BENUTZERDEFINIERTES DESIGN" val="APgJjX7o"/>
  <p:tag name="ARTICULATE_DESIGN_ID_1_BENUTZERDEFINIERTES DESIGN" val="VAfALdTH"/>
  <p:tag name="ARTICULATE_DESIGN_ID_2_BENUTZERDEFINIERTES DESIGN" val="UFiZsK6k"/>
  <p:tag name="ARTICULATE_DESIGN_ID_MAKRO" val="hpq2RHpR"/>
  <p:tag name="ARTICULATE_DESIGN_ID_INHALT_1" val="9xcnWRWA"/>
  <p:tag name="ARTICULATE_DESIGN_ID_INHALT" val="hI4b77c3"/>
  <p:tag name="ARTICULATE_DESIGN_ID_CONTENT" val="wPpSWPkF"/>
  <p:tag name="ARTICULATE_DESIGN_ID_1_CONTENT" val="aJULF61H"/>
  <p:tag name="ARTICULATE_DESIGN_ID_1_MAKRO" val="kGtpI5GV"/>
  <p:tag name="ARTICULATE_DESIGN_ID_IAPETUS" val="UaggXOkI"/>
  <p:tag name="ARTICULATE_DESIGN_ID_2_CONTENT" val="Mwl2jzLK"/>
  <p:tag name="ARTICULATE_DESIGN_ID_DIAGRAM CHARTS" val="LBSjHPw3"/>
  <p:tag name="ARTICULATE_DESIGN_ID_1_IAPETUS" val="LXrdj7Ce"/>
  <p:tag name="ARTICULATE_DESIGN_ID_DIAGRAM" val="qIIkgyyl"/>
  <p:tag name="TAG_BACKING_FORM_KEY" val="21825032-\\mac\endboss\kunden\serviceplan\metro präsentation\vorlage_metro_ppt_master_4_3_k5.pptx"/>
  <p:tag name="ARTICULATE_PRESENTER_VERSION" val="8"/>
  <p:tag name="ARTICULATE_USED_PAGE_ORIENTATION" val="1"/>
  <p:tag name="ARTICULATE_USED_PAGE_SIZE" val="1"/>
  <p:tag name="ARTICULATE_DESIGN_ID_1_BASF_FOLIENDESIGN_V10" val="a4TCt7c2"/>
  <p:tag name="ARTICULATE_SLIDE_COUNT" val="74"/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MAKRO">
  <a:themeElements>
    <a:clrScheme name="CONTENT_Metro">
      <a:dk1>
        <a:srgbClr val="004282"/>
      </a:dk1>
      <a:lt1>
        <a:srgbClr val="FFFFFF"/>
      </a:lt1>
      <a:dk2>
        <a:srgbClr val="1F2043"/>
      </a:dk2>
      <a:lt2>
        <a:srgbClr val="FFE600"/>
      </a:lt2>
      <a:accent1>
        <a:srgbClr val="004282"/>
      </a:accent1>
      <a:accent2>
        <a:srgbClr val="597BA2"/>
      </a:accent2>
      <a:accent3>
        <a:srgbClr val="CDD7E2"/>
      </a:accent3>
      <a:accent4>
        <a:srgbClr val="DABD46"/>
      </a:accent4>
      <a:accent5>
        <a:srgbClr val="FFF550"/>
      </a:accent5>
      <a:accent6>
        <a:srgbClr val="FFF6B6"/>
      </a:accent6>
      <a:hlink>
        <a:srgbClr val="004282"/>
      </a:hlink>
      <a:folHlink>
        <a:srgbClr val="004282"/>
      </a:folHlink>
    </a:clrScheme>
    <a:fontScheme name="CA Metro">
      <a:majorFont>
        <a:latin typeface="CA Metro ExtraBold"/>
        <a:ea typeface=""/>
        <a:cs typeface=""/>
      </a:majorFont>
      <a:minorFont>
        <a:latin typeface="CA Met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Custom Color 1">
      <a:srgbClr val="004282"/>
    </a:custClr>
    <a:custClr name="Custom Color 2">
      <a:srgbClr val="FFE600"/>
    </a:custClr>
    <a:custClr name="Custom Color 3">
      <a:srgbClr val="1F2043"/>
    </a:custClr>
    <a:custClr name="Custom Color 4">
      <a:srgbClr val="597BA2"/>
    </a:custClr>
    <a:custClr name="Custom Color 5">
      <a:srgbClr val="CDD7E2"/>
    </a:custClr>
    <a:custClr name="Custom Color 6">
      <a:srgbClr val="DABD46"/>
    </a:custClr>
    <a:custClr name="Custom Color 7">
      <a:srgbClr val="FFF550"/>
    </a:custClr>
    <a:custClr name="Custom Color 8">
      <a:srgbClr val="FFF6B6"/>
    </a:custClr>
    <a:custClr name="Custom Color 9">
      <a:srgbClr val="FF644E"/>
    </a:custClr>
    <a:custClr name="Custom Color 10">
      <a:srgbClr val="A9D18E"/>
    </a:custClr>
  </a:custClrLst>
  <a:extLst>
    <a:ext uri="{05A4C25C-085E-4340-85A3-A5531E510DB2}">
      <thm15:themeFamily xmlns:thm15="http://schemas.microsoft.com/office/thememl/2012/main" name="makro" id="{485450A1-DA5B-4AFA-9D63-DAD75A8E5062}" vid="{4B5DF7E6-48C4-4373-B625-0875E585BD1C}"/>
    </a:ext>
  </a:extLst>
</a:theme>
</file>

<file path=ppt/theme/theme2.xml><?xml version="1.0" encoding="utf-8"?>
<a:theme xmlns:a="http://schemas.openxmlformats.org/drawingml/2006/main" name="METRO">
  <a:themeElements>
    <a:clrScheme name="MAKRO">
      <a:dk1>
        <a:srgbClr val="004282"/>
      </a:dk1>
      <a:lt1>
        <a:srgbClr val="FFFFFF"/>
      </a:lt1>
      <a:dk2>
        <a:srgbClr val="1F2043"/>
      </a:dk2>
      <a:lt2>
        <a:srgbClr val="FFE600"/>
      </a:lt2>
      <a:accent1>
        <a:srgbClr val="004282"/>
      </a:accent1>
      <a:accent2>
        <a:srgbClr val="597BA2"/>
      </a:accent2>
      <a:accent3>
        <a:srgbClr val="CDD7E2"/>
      </a:accent3>
      <a:accent4>
        <a:srgbClr val="DABD46"/>
      </a:accent4>
      <a:accent5>
        <a:srgbClr val="FFF550"/>
      </a:accent5>
      <a:accent6>
        <a:srgbClr val="FFF6B6"/>
      </a:accent6>
      <a:hlink>
        <a:srgbClr val="004282"/>
      </a:hlink>
      <a:folHlink>
        <a:srgbClr val="004282"/>
      </a:folHlink>
    </a:clrScheme>
    <a:fontScheme name="CA Metro">
      <a:majorFont>
        <a:latin typeface="CA Metro ExtraBold"/>
        <a:ea typeface=""/>
        <a:cs typeface=""/>
      </a:majorFont>
      <a:minorFont>
        <a:latin typeface="CA Met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Custom Color 1">
      <a:srgbClr val="004282"/>
    </a:custClr>
    <a:custClr name="Custom Color 2">
      <a:srgbClr val="FFE600"/>
    </a:custClr>
    <a:custClr name="Custom Color 3">
      <a:srgbClr val="1F2043"/>
    </a:custClr>
    <a:custClr name="Custom Color 4">
      <a:srgbClr val="597BA2"/>
    </a:custClr>
    <a:custClr name="Custom Color 5">
      <a:srgbClr val="CDD7E2"/>
    </a:custClr>
    <a:custClr name="Custom Color 6">
      <a:srgbClr val="DABD46"/>
    </a:custClr>
    <a:custClr name="Custom Color 7">
      <a:srgbClr val="FFF550"/>
    </a:custClr>
    <a:custClr name="Custom Color 8">
      <a:srgbClr val="FFF6B6"/>
    </a:custClr>
    <a:custClr name="Custom Color 9">
      <a:srgbClr val="FF4C31"/>
    </a:custClr>
    <a:custClr name="Custom Color 10">
      <a:srgbClr val="548D25"/>
    </a:custClr>
  </a:custClrLst>
  <a:extLst>
    <a:ext uri="{05A4C25C-085E-4340-85A3-A5531E510DB2}">
      <thm15:themeFamily xmlns:thm15="http://schemas.microsoft.com/office/thememl/2012/main" name="Iapetus" id="{28B3FB44-0736-48CA-863A-0A572F88C7F0}" vid="{1B745DAE-9A5B-40E7-AF4E-EA9C590F52B2}"/>
    </a:ext>
  </a:extLst>
</a:theme>
</file>

<file path=ppt/theme/theme3.xml><?xml version="1.0" encoding="utf-8"?>
<a:theme xmlns:a="http://schemas.openxmlformats.org/drawingml/2006/main" name="CONTENT">
  <a:themeElements>
    <a:clrScheme name="Benutzerdefiniert 1">
      <a:dk1>
        <a:srgbClr val="004282"/>
      </a:dk1>
      <a:lt1>
        <a:srgbClr val="FFFFFF"/>
      </a:lt1>
      <a:dk2>
        <a:srgbClr val="1F2043"/>
      </a:dk2>
      <a:lt2>
        <a:srgbClr val="FFE600"/>
      </a:lt2>
      <a:accent1>
        <a:srgbClr val="004282"/>
      </a:accent1>
      <a:accent2>
        <a:srgbClr val="597BA2"/>
      </a:accent2>
      <a:accent3>
        <a:srgbClr val="CDD7E2"/>
      </a:accent3>
      <a:accent4>
        <a:srgbClr val="DABD46"/>
      </a:accent4>
      <a:accent5>
        <a:srgbClr val="FFF550"/>
      </a:accent5>
      <a:accent6>
        <a:srgbClr val="FFF6B6"/>
      </a:accent6>
      <a:hlink>
        <a:srgbClr val="004282"/>
      </a:hlink>
      <a:folHlink>
        <a:srgbClr val="004282"/>
      </a:folHlink>
    </a:clrScheme>
    <a:fontScheme name="CA Metro">
      <a:majorFont>
        <a:latin typeface="CA Metro ExtraBold"/>
        <a:ea typeface=""/>
        <a:cs typeface=""/>
      </a:majorFont>
      <a:minorFont>
        <a:latin typeface="CA Met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Custom Color 1">
      <a:srgbClr val="004282"/>
    </a:custClr>
    <a:custClr name="Custom Color 2">
      <a:srgbClr val="FFE600"/>
    </a:custClr>
    <a:custClr name="Custom Color 3">
      <a:srgbClr val="1F2043"/>
    </a:custClr>
    <a:custClr name="Custom Color 4">
      <a:srgbClr val="597BA2"/>
    </a:custClr>
    <a:custClr name="Custom Color 5">
      <a:srgbClr val="CDD7E2"/>
    </a:custClr>
    <a:custClr name="Custom Color 6">
      <a:srgbClr val="DABD46"/>
    </a:custClr>
    <a:custClr name="Custom Color 7">
      <a:srgbClr val="FFF550"/>
    </a:custClr>
    <a:custClr name="Custom Color 8">
      <a:srgbClr val="FFF6B6"/>
    </a:custClr>
    <a:custClr name="Custom Color 9">
      <a:srgbClr val="FF4C31"/>
    </a:custClr>
    <a:custClr name="Custom Color 10">
      <a:srgbClr val="548D25"/>
    </a:custClr>
  </a:custClrLst>
  <a:extLst>
    <a:ext uri="{05A4C25C-085E-4340-85A3-A5531E510DB2}">
      <thm15:themeFamily xmlns:thm15="http://schemas.microsoft.com/office/thememl/2012/main" name="1_content" id="{B877A830-1AB5-4E98-83A7-B78ACE57FAF9}" vid="{ACD27D6C-D507-4434-956D-43E144808A45}"/>
    </a:ext>
  </a:extLst>
</a:theme>
</file>

<file path=ppt/theme/theme4.xml><?xml version="1.0" encoding="utf-8"?>
<a:theme xmlns:a="http://schemas.openxmlformats.org/drawingml/2006/main" name="DIAGRAM">
  <a:themeElements>
    <a:clrScheme name="Diagramm">
      <a:dk1>
        <a:srgbClr val="000000"/>
      </a:dk1>
      <a:lt1>
        <a:srgbClr val="FFFFFF"/>
      </a:lt1>
      <a:dk2>
        <a:srgbClr val="1F2043"/>
      </a:dk2>
      <a:lt2>
        <a:srgbClr val="FFE600"/>
      </a:lt2>
      <a:accent1>
        <a:srgbClr val="004282"/>
      </a:accent1>
      <a:accent2>
        <a:srgbClr val="597BA2"/>
      </a:accent2>
      <a:accent3>
        <a:srgbClr val="CDD7E2"/>
      </a:accent3>
      <a:accent4>
        <a:srgbClr val="DABD46"/>
      </a:accent4>
      <a:accent5>
        <a:srgbClr val="FFF550"/>
      </a:accent5>
      <a:accent6>
        <a:srgbClr val="FFF6B6"/>
      </a:accent6>
      <a:hlink>
        <a:srgbClr val="FF4C31"/>
      </a:hlink>
      <a:folHlink>
        <a:srgbClr val="548D25"/>
      </a:folHlink>
    </a:clrScheme>
    <a:fontScheme name="Metro_Diagram">
      <a:majorFont>
        <a:latin typeface="CA Metro ExtraBold"/>
        <a:ea typeface=""/>
        <a:cs typeface=""/>
      </a:majorFont>
      <a:minorFont>
        <a:latin typeface="CA Met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METRO">
  <a:themeElements>
    <a:clrScheme name="Iapetus">
      <a:dk1>
        <a:srgbClr val="004282"/>
      </a:dk1>
      <a:lt1>
        <a:srgbClr val="FFFFFF"/>
      </a:lt1>
      <a:dk2>
        <a:srgbClr val="1F2043"/>
      </a:dk2>
      <a:lt2>
        <a:srgbClr val="FFE600"/>
      </a:lt2>
      <a:accent1>
        <a:srgbClr val="004282"/>
      </a:accent1>
      <a:accent2>
        <a:srgbClr val="597BA2"/>
      </a:accent2>
      <a:accent3>
        <a:srgbClr val="CDD7E2"/>
      </a:accent3>
      <a:accent4>
        <a:srgbClr val="DABD46"/>
      </a:accent4>
      <a:accent5>
        <a:srgbClr val="FFF550"/>
      </a:accent5>
      <a:accent6>
        <a:srgbClr val="FFF6B6"/>
      </a:accent6>
      <a:hlink>
        <a:srgbClr val="FF4C31"/>
      </a:hlink>
      <a:folHlink>
        <a:srgbClr val="548D25"/>
      </a:folHlink>
    </a:clrScheme>
    <a:fontScheme name="CA Metro">
      <a:majorFont>
        <a:latin typeface="CA Metro ExtraBold"/>
        <a:ea typeface=""/>
        <a:cs typeface=""/>
      </a:majorFont>
      <a:minorFont>
        <a:latin typeface="CA Met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Custom Color 1">
      <a:srgbClr val="004282"/>
    </a:custClr>
    <a:custClr name="Custom Color 2">
      <a:srgbClr val="FFE600"/>
    </a:custClr>
    <a:custClr name="Custom Color 3">
      <a:srgbClr val="1F2043"/>
    </a:custClr>
    <a:custClr name="Custom Color 4">
      <a:srgbClr val="597BA2"/>
    </a:custClr>
    <a:custClr name="Custom Color 5">
      <a:srgbClr val="CDD7E2"/>
    </a:custClr>
    <a:custClr name="Custom Color 6">
      <a:srgbClr val="DABD46"/>
    </a:custClr>
    <a:custClr name="Custom Color 7">
      <a:srgbClr val="FFF550"/>
    </a:custClr>
    <a:custClr name="Custom Color 8">
      <a:srgbClr val="FFF6B6"/>
    </a:custClr>
    <a:custClr name="Custom Color 9">
      <a:srgbClr val="FF4C31"/>
    </a:custClr>
    <a:custClr name="Custom Color 10">
      <a:srgbClr val="548D25"/>
    </a:custClr>
  </a:custClrLst>
  <a:extLst>
    <a:ext uri="{05A4C25C-085E-4340-85A3-A5531E510DB2}">
      <thm15:themeFamily xmlns:thm15="http://schemas.microsoft.com/office/thememl/2012/main" name="Iapetus" id="{28B3FB44-0736-48CA-863A-0A572F88C7F0}" vid="{1B745DAE-9A5B-40E7-AF4E-EA9C590F52B2}"/>
    </a:ext>
  </a:extLst>
</a:theme>
</file>

<file path=ppt/theme/theme6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01c1476e-3236-4add-9655-bdfbec32e949}" enabled="1" method="Privileged" siteId="{64322308-09a9-47a3-8c1c-b82871d60568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</TotalTime>
  <Words>125</Words>
  <Application>Microsoft Office PowerPoint</Application>
  <PresentationFormat>Экран (4:3)</PresentationFormat>
  <Paragraphs>27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5</vt:i4>
      </vt:variant>
      <vt:variant>
        <vt:lpstr>Заголовки слайдов</vt:lpstr>
      </vt:variant>
      <vt:variant>
        <vt:i4>1</vt:i4>
      </vt:variant>
    </vt:vector>
  </HeadingPairs>
  <TitlesOfParts>
    <vt:vector size="14" baseType="lpstr">
      <vt:lpstr>Arial</vt:lpstr>
      <vt:lpstr>CA Metro</vt:lpstr>
      <vt:lpstr>CA Metro Black</vt:lpstr>
      <vt:lpstr>CA Metro ExtraBold</vt:lpstr>
      <vt:lpstr>CA Metro Superfat</vt:lpstr>
      <vt:lpstr>Calibri</vt:lpstr>
      <vt:lpstr>Symbol</vt:lpstr>
      <vt:lpstr>Verdana</vt:lpstr>
      <vt:lpstr>MAKRO</vt:lpstr>
      <vt:lpstr>METRO</vt:lpstr>
      <vt:lpstr>CONTENT</vt:lpstr>
      <vt:lpstr>DIAGRAM</vt:lpstr>
      <vt:lpstr>1_METRO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Baustian, Lea</dc:creator>
  <cp:lastModifiedBy>Kosova, Elena</cp:lastModifiedBy>
  <cp:revision>1287</cp:revision>
  <cp:lastPrinted>2024-03-18T15:43:21Z</cp:lastPrinted>
  <dcterms:created xsi:type="dcterms:W3CDTF">2018-04-09T07:29:09Z</dcterms:created>
  <dcterms:modified xsi:type="dcterms:W3CDTF">2024-03-25T12:41:46Z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474D01C2-0F4A-4AD3-8525-186C83261660</vt:lpwstr>
  </property>
  <property fmtid="{D5CDD505-2E9C-101B-9397-08002B2CF9AE}" pid="3" name="ArticulatePath">
    <vt:lpwstr>190129_METRO_PPT_Master_4_3_excl notes</vt:lpwstr>
  </property>
  <property fmtid="{D5CDD505-2E9C-101B-9397-08002B2CF9AE}" pid="4" name="ArticulateProjectFull">
    <vt:lpwstr>\\Mac\Endboss\Kunden\Serviceplan\Metro Präsentation\Vorlage_METRO_PPT_Master_4_3_K15.ppta</vt:lpwstr>
  </property>
  <property fmtid="{D5CDD505-2E9C-101B-9397-08002B2CF9AE}" pid="5" name="ArticulateProjectVersion">
    <vt:lpwstr>8</vt:lpwstr>
  </property>
  <property fmtid="{D5CDD505-2E9C-101B-9397-08002B2CF9AE}" pid="6" name="ArticulateUseProject">
    <vt:lpwstr>1</vt:lpwstr>
  </property>
  <property fmtid="{D5CDD505-2E9C-101B-9397-08002B2CF9AE}" pid="7" name="NXPowerLiteLastOptimized">
    <vt:lpwstr>3765992</vt:lpwstr>
  </property>
  <property fmtid="{D5CDD505-2E9C-101B-9397-08002B2CF9AE}" pid="8" name="NXPowerLiteSettings">
    <vt:lpwstr>C7000400038000</vt:lpwstr>
  </property>
  <property fmtid="{D5CDD505-2E9C-101B-9397-08002B2CF9AE}" pid="9" name="NXPowerLiteVersion">
    <vt:lpwstr>D7.1.5</vt:lpwstr>
  </property>
  <property fmtid="{D5CDD505-2E9C-101B-9397-08002B2CF9AE}" pid="10" name="ClassificationContentMarkingHeaderText">
    <vt:lpwstr>Restricted, for internal users only!</vt:lpwstr>
  </property>
</Properties>
</file>